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9"/>
  </p:notesMasterIdLst>
  <p:sldIdLst>
    <p:sldId id="257" r:id="rId3"/>
    <p:sldId id="264" r:id="rId4"/>
    <p:sldId id="266" r:id="rId5"/>
    <p:sldId id="265" r:id="rId6"/>
    <p:sldId id="271" r:id="rId7"/>
    <p:sldId id="272" r:id="rId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3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3601E3-CF43-4533-80A2-6BDB540331EB}" type="datetimeFigureOut">
              <a:rPr lang="it-IT" smtClean="0"/>
              <a:pPr/>
              <a:t>23/02/2016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5ECE84-5B39-43EE-976C-6BBBFD09A06C}" type="slidenum">
              <a:rPr lang="it-IT" smtClean="0"/>
              <a:pPr/>
              <a:t>‹N›</a:t>
            </a:fld>
            <a:endParaRPr lang="it-IT"/>
          </a:p>
        </p:txBody>
      </p:sp>
    </p:spTree>
    <p:extLst>
      <p:ext uri="{BB962C8B-B14F-4D97-AF65-F5344CB8AC3E}">
        <p14:creationId xmlns:p14="http://schemas.microsoft.com/office/powerpoint/2010/main" val="3071079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D5ECE84-5B39-43EE-976C-6BBBFD09A06C}" type="slidenum">
              <a:rPr lang="it-IT" smtClean="0"/>
              <a:pPr/>
              <a:t>4</a:t>
            </a:fld>
            <a:endParaRPr lang="it-IT"/>
          </a:p>
        </p:txBody>
      </p:sp>
    </p:spTree>
    <p:extLst>
      <p:ext uri="{BB962C8B-B14F-4D97-AF65-F5344CB8AC3E}">
        <p14:creationId xmlns:p14="http://schemas.microsoft.com/office/powerpoint/2010/main" val="24388443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8" name="Rettangolo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Connettore 1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olo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it-IT" smtClean="0"/>
              <a:t>Fare clic per modificare lo stile del titolo</a:t>
            </a:r>
            <a:endParaRPr kumimoji="0" lang="en-US"/>
          </a:p>
        </p:txBody>
      </p:sp>
      <p:sp>
        <p:nvSpPr>
          <p:cNvPr id="25" name="Sottotitolo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sp>
        <p:nvSpPr>
          <p:cNvPr id="31" name="Segnaposto data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0622D161-A99F-4022-8740-ECB27388F6A5}" type="datetimeFigureOut">
              <a:rPr lang="it-IT" smtClean="0"/>
              <a:pPr/>
              <a:t>23/02/2016</a:t>
            </a:fld>
            <a:endParaRPr lang="it-IT"/>
          </a:p>
        </p:txBody>
      </p:sp>
      <p:sp>
        <p:nvSpPr>
          <p:cNvPr id="18" name="Segnaposto piè di pagina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it-IT"/>
          </a:p>
        </p:txBody>
      </p:sp>
      <p:sp>
        <p:nvSpPr>
          <p:cNvPr id="29" name="Segnaposto numero diapositiva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AC9BD3BE-D251-42F4-8822-B96DFEE74F5D}"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0622D161-A99F-4022-8740-ECB27388F6A5}" type="datetimeFigureOut">
              <a:rPr lang="it-IT" smtClean="0"/>
              <a:pPr/>
              <a:t>23/02/2016</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AC9BD3BE-D251-42F4-8822-B96DFEE74F5D}"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53200" y="274955"/>
            <a:ext cx="1524000" cy="5851525"/>
          </a:xfrm>
        </p:spPr>
        <p:txBody>
          <a:bodyPr vert="eaVert" ancho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2"/>
            <a:ext cx="6019800" cy="5851525"/>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a:xfrm>
            <a:off x="4242816" y="6557946"/>
            <a:ext cx="2002464" cy="226902"/>
          </a:xfrm>
        </p:spPr>
        <p:txBody>
          <a:bodyPr/>
          <a:lstStyle>
            <a:extLst/>
          </a:lstStyle>
          <a:p>
            <a:fld id="{0622D161-A99F-4022-8740-ECB27388F6A5}" type="datetimeFigureOut">
              <a:rPr lang="it-IT" smtClean="0"/>
              <a:pPr/>
              <a:t>23/02/2016</a:t>
            </a:fld>
            <a:endParaRPr lang="it-IT"/>
          </a:p>
        </p:txBody>
      </p:sp>
      <p:sp>
        <p:nvSpPr>
          <p:cNvPr id="5" name="Segnaposto piè di pagina 4"/>
          <p:cNvSpPr>
            <a:spLocks noGrp="1"/>
          </p:cNvSpPr>
          <p:nvPr>
            <p:ph type="ftr" sz="quarter" idx="11"/>
          </p:nvPr>
        </p:nvSpPr>
        <p:spPr>
          <a:xfrm>
            <a:off x="457200" y="6556248"/>
            <a:ext cx="3657600" cy="228600"/>
          </a:xfrm>
        </p:spPr>
        <p:txBody>
          <a:bodyPr/>
          <a:lstStyle>
            <a:extLst/>
          </a:lstStyle>
          <a:p>
            <a:endParaRPr lang="it-IT"/>
          </a:p>
        </p:txBody>
      </p:sp>
      <p:sp>
        <p:nvSpPr>
          <p:cNvPr id="6" name="Segnaposto numero diapositiva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AC9BD3BE-D251-42F4-8822-B96DFEE74F5D}"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8" name="Rettangolo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Connettore 1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Titolo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it-IT" smtClean="0"/>
              <a:t>Fare clic per modificare lo stile del titolo</a:t>
            </a:r>
            <a:endParaRPr kumimoji="0" lang="en-US"/>
          </a:p>
        </p:txBody>
      </p:sp>
      <p:sp>
        <p:nvSpPr>
          <p:cNvPr id="25" name="Sottotitolo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sp>
        <p:nvSpPr>
          <p:cNvPr id="31" name="Segnaposto data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0622D161-A99F-4022-8740-ECB27388F6A5}" type="datetimeFigureOut">
              <a:rPr lang="it-IT"/>
              <a:pPr/>
              <a:t>23/02/2016</a:t>
            </a:fld>
            <a:endParaRPr lang="it-IT"/>
          </a:p>
        </p:txBody>
      </p:sp>
      <p:sp>
        <p:nvSpPr>
          <p:cNvPr id="18" name="Segnaposto piè di pagina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it-IT"/>
          </a:p>
        </p:txBody>
      </p:sp>
      <p:sp>
        <p:nvSpPr>
          <p:cNvPr id="29" name="Segnaposto numero diapositiva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AC9BD3BE-D251-42F4-8822-B96DFEE74F5D}" type="slidenum">
              <a:rPr lang="it-IT"/>
              <a:pPr/>
              <a:t>‹N›</a:t>
            </a:fld>
            <a:endParaRPr lang="it-IT"/>
          </a:p>
        </p:txBody>
      </p:sp>
    </p:spTree>
    <p:extLst>
      <p:ext uri="{BB962C8B-B14F-4D97-AF65-F5344CB8AC3E}">
        <p14:creationId xmlns:p14="http://schemas.microsoft.com/office/powerpoint/2010/main" val="346265492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0622D161-A99F-4022-8740-ECB27388F6A5}" type="datetimeFigureOut">
              <a:rPr lang="it-IT" smtClean="0">
                <a:solidFill>
                  <a:srgbClr val="B13F9A"/>
                </a:solidFill>
              </a:rPr>
              <a:pPr/>
              <a:t>23/02/2016</a:t>
            </a:fld>
            <a:endParaRPr lang="it-IT">
              <a:solidFill>
                <a:srgbClr val="B13F9A"/>
              </a:solidFill>
            </a:endParaRPr>
          </a:p>
        </p:txBody>
      </p:sp>
      <p:sp>
        <p:nvSpPr>
          <p:cNvPr id="5" name="Segnaposto piè di pagina 4"/>
          <p:cNvSpPr>
            <a:spLocks noGrp="1"/>
          </p:cNvSpPr>
          <p:nvPr>
            <p:ph type="ftr" sz="quarter" idx="11"/>
          </p:nvPr>
        </p:nvSpPr>
        <p:spPr/>
        <p:txBody>
          <a:bodyPr/>
          <a:lstStyle>
            <a:extLst/>
          </a:lstStyle>
          <a:p>
            <a:endParaRPr lang="it-IT">
              <a:solidFill>
                <a:srgbClr val="B13F9A"/>
              </a:solidFill>
            </a:endParaRPr>
          </a:p>
        </p:txBody>
      </p:sp>
      <p:sp>
        <p:nvSpPr>
          <p:cNvPr id="6" name="Segnaposto numero diapositiva 5"/>
          <p:cNvSpPr>
            <a:spLocks noGrp="1"/>
          </p:cNvSpPr>
          <p:nvPr>
            <p:ph type="sldNum" sz="quarter" idx="12"/>
          </p:nvPr>
        </p:nvSpPr>
        <p:spPr/>
        <p:txBody>
          <a:bodyPr/>
          <a:lstStyle>
            <a:extLst/>
          </a:lstStyle>
          <a:p>
            <a:fld id="{AC9BD3BE-D251-42F4-8822-B96DFEE74F5D}" type="slidenum">
              <a:rPr lang="it-IT" smtClean="0">
                <a:solidFill>
                  <a:srgbClr val="B13F9A"/>
                </a:solidFill>
              </a:rPr>
              <a:pPr/>
              <a:t>‹N›</a:t>
            </a:fld>
            <a:endParaRPr lang="it-IT">
              <a:solidFill>
                <a:srgbClr val="B13F9A"/>
              </a:solidFill>
            </a:endParaRPr>
          </a:p>
        </p:txBody>
      </p:sp>
    </p:spTree>
    <p:extLst>
      <p:ext uri="{BB962C8B-B14F-4D97-AF65-F5344CB8AC3E}">
        <p14:creationId xmlns:p14="http://schemas.microsoft.com/office/powerpoint/2010/main" val="3030620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0622D161-A99F-4022-8740-ECB27388F6A5}" type="datetimeFigureOut">
              <a:rPr lang="it-IT" smtClean="0">
                <a:solidFill>
                  <a:srgbClr val="B13F9A"/>
                </a:solidFill>
              </a:rPr>
              <a:pPr/>
              <a:t>23/02/2016</a:t>
            </a:fld>
            <a:endParaRPr lang="it-IT">
              <a:solidFill>
                <a:srgbClr val="B13F9A"/>
              </a:solidFill>
            </a:endParaRPr>
          </a:p>
        </p:txBody>
      </p:sp>
      <p:sp>
        <p:nvSpPr>
          <p:cNvPr id="5" name="Segnaposto piè di pagina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it-IT">
              <a:solidFill>
                <a:srgbClr val="B13F9A"/>
              </a:solidFill>
            </a:endParaRPr>
          </a:p>
        </p:txBody>
      </p:sp>
      <p:sp>
        <p:nvSpPr>
          <p:cNvPr id="6" name="Segnaposto numero diapositiva 5"/>
          <p:cNvSpPr>
            <a:spLocks noGrp="1"/>
          </p:cNvSpPr>
          <p:nvPr>
            <p:ph type="sldNum" sz="quarter" idx="12"/>
          </p:nvPr>
        </p:nvSpPr>
        <p:spPr>
          <a:xfrm>
            <a:off x="6733952" y="6555112"/>
            <a:ext cx="588336" cy="228600"/>
          </a:xfrm>
        </p:spPr>
        <p:txBody>
          <a:bodyPr/>
          <a:lstStyle>
            <a:extLst/>
          </a:lstStyle>
          <a:p>
            <a:fld id="{AC9BD3BE-D251-42F4-8822-B96DFEE74F5D}" type="slidenum">
              <a:rPr lang="it-IT" smtClean="0">
                <a:solidFill>
                  <a:srgbClr val="B13F9A"/>
                </a:solidFill>
              </a:rPr>
              <a:pPr/>
              <a:t>‹N›</a:t>
            </a:fld>
            <a:endParaRPr lang="it-IT">
              <a:solidFill>
                <a:srgbClr val="B13F9A"/>
              </a:solidFill>
            </a:endParaRPr>
          </a:p>
        </p:txBody>
      </p:sp>
    </p:spTree>
    <p:extLst>
      <p:ext uri="{BB962C8B-B14F-4D97-AF65-F5344CB8AC3E}">
        <p14:creationId xmlns:p14="http://schemas.microsoft.com/office/powerpoint/2010/main" val="16852550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320040"/>
            <a:ext cx="7242048" cy="1143000"/>
          </a:xfrm>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0622D161-A99F-4022-8740-ECB27388F6A5}" type="datetimeFigureOut">
              <a:rPr lang="it-IT" smtClean="0">
                <a:solidFill>
                  <a:srgbClr val="B13F9A"/>
                </a:solidFill>
              </a:rPr>
              <a:pPr/>
              <a:t>23/02/2016</a:t>
            </a:fld>
            <a:endParaRPr lang="it-IT">
              <a:solidFill>
                <a:srgbClr val="B13F9A"/>
              </a:solidFill>
            </a:endParaRPr>
          </a:p>
        </p:txBody>
      </p:sp>
      <p:sp>
        <p:nvSpPr>
          <p:cNvPr id="6" name="Segnaposto piè di pagina 5"/>
          <p:cNvSpPr>
            <a:spLocks noGrp="1"/>
          </p:cNvSpPr>
          <p:nvPr>
            <p:ph type="ftr" sz="quarter" idx="11"/>
          </p:nvPr>
        </p:nvSpPr>
        <p:spPr/>
        <p:txBody>
          <a:bodyPr/>
          <a:lstStyle>
            <a:extLst/>
          </a:lstStyle>
          <a:p>
            <a:endParaRPr lang="it-IT">
              <a:solidFill>
                <a:srgbClr val="B13F9A"/>
              </a:solidFill>
            </a:endParaRPr>
          </a:p>
        </p:txBody>
      </p:sp>
      <p:sp>
        <p:nvSpPr>
          <p:cNvPr id="7" name="Segnaposto numero diapositiva 6"/>
          <p:cNvSpPr>
            <a:spLocks noGrp="1"/>
          </p:cNvSpPr>
          <p:nvPr>
            <p:ph type="sldNum" sz="quarter" idx="12"/>
          </p:nvPr>
        </p:nvSpPr>
        <p:spPr/>
        <p:txBody>
          <a:bodyPr/>
          <a:lstStyle>
            <a:extLst/>
          </a:lstStyle>
          <a:p>
            <a:fld id="{AC9BD3BE-D251-42F4-8822-B96DFEE74F5D}" type="slidenum">
              <a:rPr lang="it-IT" smtClean="0">
                <a:solidFill>
                  <a:srgbClr val="B13F9A"/>
                </a:solidFill>
              </a:rPr>
              <a:pPr/>
              <a:t>‹N›</a:t>
            </a:fld>
            <a:endParaRPr lang="it-IT">
              <a:solidFill>
                <a:srgbClr val="B13F9A"/>
              </a:solidFill>
            </a:endParaRPr>
          </a:p>
        </p:txBody>
      </p:sp>
    </p:spTree>
    <p:extLst>
      <p:ext uri="{BB962C8B-B14F-4D97-AF65-F5344CB8AC3E}">
        <p14:creationId xmlns:p14="http://schemas.microsoft.com/office/powerpoint/2010/main" val="7379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320040"/>
            <a:ext cx="7242048" cy="1143000"/>
          </a:xfrm>
        </p:spPr>
        <p:txBody>
          <a:bodyPr anchor="b"/>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0622D161-A99F-4022-8740-ECB27388F6A5}" type="datetimeFigureOut">
              <a:rPr lang="it-IT" smtClean="0">
                <a:solidFill>
                  <a:srgbClr val="B13F9A"/>
                </a:solidFill>
              </a:rPr>
              <a:pPr/>
              <a:t>23/02/2016</a:t>
            </a:fld>
            <a:endParaRPr lang="it-IT">
              <a:solidFill>
                <a:srgbClr val="B13F9A"/>
              </a:solidFill>
            </a:endParaRPr>
          </a:p>
        </p:txBody>
      </p:sp>
      <p:sp>
        <p:nvSpPr>
          <p:cNvPr id="8" name="Segnaposto piè di pagina 7"/>
          <p:cNvSpPr>
            <a:spLocks noGrp="1"/>
          </p:cNvSpPr>
          <p:nvPr>
            <p:ph type="ftr" sz="quarter" idx="11"/>
          </p:nvPr>
        </p:nvSpPr>
        <p:spPr/>
        <p:txBody>
          <a:bodyPr/>
          <a:lstStyle>
            <a:extLst/>
          </a:lstStyle>
          <a:p>
            <a:endParaRPr lang="it-IT">
              <a:solidFill>
                <a:srgbClr val="B13F9A"/>
              </a:solidFill>
            </a:endParaRPr>
          </a:p>
        </p:txBody>
      </p:sp>
      <p:sp>
        <p:nvSpPr>
          <p:cNvPr id="9" name="Segnaposto numero diapositiva 8"/>
          <p:cNvSpPr>
            <a:spLocks noGrp="1"/>
          </p:cNvSpPr>
          <p:nvPr>
            <p:ph type="sldNum" sz="quarter" idx="12"/>
          </p:nvPr>
        </p:nvSpPr>
        <p:spPr/>
        <p:txBody>
          <a:bodyPr/>
          <a:lstStyle>
            <a:extLst/>
          </a:lstStyle>
          <a:p>
            <a:fld id="{AC9BD3BE-D251-42F4-8822-B96DFEE74F5D}" type="slidenum">
              <a:rPr lang="it-IT" smtClean="0">
                <a:solidFill>
                  <a:srgbClr val="B13F9A"/>
                </a:solidFill>
              </a:rPr>
              <a:pPr/>
              <a:t>‹N›</a:t>
            </a:fld>
            <a:endParaRPr lang="it-IT">
              <a:solidFill>
                <a:srgbClr val="B13F9A"/>
              </a:solidFill>
            </a:endParaRPr>
          </a:p>
        </p:txBody>
      </p:sp>
    </p:spTree>
    <p:extLst>
      <p:ext uri="{BB962C8B-B14F-4D97-AF65-F5344CB8AC3E}">
        <p14:creationId xmlns:p14="http://schemas.microsoft.com/office/powerpoint/2010/main" val="1914972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320040"/>
            <a:ext cx="7242048" cy="1143000"/>
          </a:xfrm>
        </p:spPr>
        <p:txBody>
          <a:bodyPr/>
          <a:lstStyle>
            <a:extLst/>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extLst/>
          </a:lstStyle>
          <a:p>
            <a:fld id="{0622D161-A99F-4022-8740-ECB27388F6A5}" type="datetimeFigureOut">
              <a:rPr lang="it-IT" smtClean="0">
                <a:solidFill>
                  <a:srgbClr val="B13F9A"/>
                </a:solidFill>
              </a:rPr>
              <a:pPr/>
              <a:t>23/02/2016</a:t>
            </a:fld>
            <a:endParaRPr lang="it-IT">
              <a:solidFill>
                <a:srgbClr val="B13F9A"/>
              </a:solidFill>
            </a:endParaRPr>
          </a:p>
        </p:txBody>
      </p:sp>
      <p:sp>
        <p:nvSpPr>
          <p:cNvPr id="4" name="Segnaposto piè di pagina 3"/>
          <p:cNvSpPr>
            <a:spLocks noGrp="1"/>
          </p:cNvSpPr>
          <p:nvPr>
            <p:ph type="ftr" sz="quarter" idx="11"/>
          </p:nvPr>
        </p:nvSpPr>
        <p:spPr/>
        <p:txBody>
          <a:bodyPr/>
          <a:lstStyle>
            <a:extLst/>
          </a:lstStyle>
          <a:p>
            <a:endParaRPr lang="it-IT">
              <a:solidFill>
                <a:srgbClr val="B13F9A"/>
              </a:solidFill>
            </a:endParaRPr>
          </a:p>
        </p:txBody>
      </p:sp>
      <p:sp>
        <p:nvSpPr>
          <p:cNvPr id="5" name="Segnaposto numero diapositiva 4"/>
          <p:cNvSpPr>
            <a:spLocks noGrp="1"/>
          </p:cNvSpPr>
          <p:nvPr>
            <p:ph type="sldNum" sz="quarter" idx="12"/>
          </p:nvPr>
        </p:nvSpPr>
        <p:spPr/>
        <p:txBody>
          <a:bodyPr/>
          <a:lstStyle>
            <a:extLst/>
          </a:lstStyle>
          <a:p>
            <a:fld id="{AC9BD3BE-D251-42F4-8822-B96DFEE74F5D}" type="slidenum">
              <a:rPr lang="it-IT" smtClean="0">
                <a:solidFill>
                  <a:srgbClr val="B13F9A"/>
                </a:solidFill>
              </a:rPr>
              <a:pPr/>
              <a:t>‹N›</a:t>
            </a:fld>
            <a:endParaRPr lang="it-IT">
              <a:solidFill>
                <a:srgbClr val="B13F9A"/>
              </a:solidFill>
            </a:endParaRPr>
          </a:p>
        </p:txBody>
      </p:sp>
    </p:spTree>
    <p:extLst>
      <p:ext uri="{BB962C8B-B14F-4D97-AF65-F5344CB8AC3E}">
        <p14:creationId xmlns:p14="http://schemas.microsoft.com/office/powerpoint/2010/main" val="11612306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solidFill>
                  <a:schemeClr val="tx2"/>
                </a:solidFill>
              </a:defRPr>
            </a:lvl1pPr>
            <a:extLst/>
          </a:lstStyle>
          <a:p>
            <a:fld id="{0622D161-A99F-4022-8740-ECB27388F6A5}" type="datetimeFigureOut">
              <a:rPr lang="it-IT" smtClean="0">
                <a:solidFill>
                  <a:srgbClr val="B13F9A"/>
                </a:solidFill>
              </a:rPr>
              <a:pPr/>
              <a:t>23/02/2016</a:t>
            </a:fld>
            <a:endParaRPr lang="it-IT">
              <a:solidFill>
                <a:srgbClr val="B13F9A"/>
              </a:solidFill>
            </a:endParaRPr>
          </a:p>
        </p:txBody>
      </p:sp>
      <p:sp>
        <p:nvSpPr>
          <p:cNvPr id="3" name="Segnaposto piè di pagina 2"/>
          <p:cNvSpPr>
            <a:spLocks noGrp="1"/>
          </p:cNvSpPr>
          <p:nvPr>
            <p:ph type="ftr" sz="quarter" idx="11"/>
          </p:nvPr>
        </p:nvSpPr>
        <p:spPr/>
        <p:txBody>
          <a:bodyPr/>
          <a:lstStyle>
            <a:lvl1pPr>
              <a:defRPr>
                <a:solidFill>
                  <a:schemeClr val="tx2"/>
                </a:solidFill>
              </a:defRPr>
            </a:lvl1pPr>
            <a:extLst/>
          </a:lstStyle>
          <a:p>
            <a:endParaRPr lang="it-IT">
              <a:solidFill>
                <a:srgbClr val="B13F9A"/>
              </a:solidFill>
            </a:endParaRPr>
          </a:p>
        </p:txBody>
      </p:sp>
      <p:sp>
        <p:nvSpPr>
          <p:cNvPr id="4" name="Segnaposto numero diapositiva 3"/>
          <p:cNvSpPr>
            <a:spLocks noGrp="1"/>
          </p:cNvSpPr>
          <p:nvPr>
            <p:ph type="sldNum" sz="quarter" idx="12"/>
          </p:nvPr>
        </p:nvSpPr>
        <p:spPr/>
        <p:txBody>
          <a:bodyPr/>
          <a:lstStyle>
            <a:extLst/>
          </a:lstStyle>
          <a:p>
            <a:fld id="{AC9BD3BE-D251-42F4-8822-B96DFEE74F5D}" type="slidenum">
              <a:rPr lang="it-IT" smtClean="0">
                <a:solidFill>
                  <a:srgbClr val="B13F9A"/>
                </a:solidFill>
              </a:rPr>
              <a:pPr/>
              <a:t>‹N›</a:t>
            </a:fld>
            <a:endParaRPr lang="it-IT">
              <a:solidFill>
                <a:srgbClr val="B13F9A"/>
              </a:solidFill>
            </a:endParaRPr>
          </a:p>
        </p:txBody>
      </p:sp>
    </p:spTree>
    <p:extLst>
      <p:ext uri="{BB962C8B-B14F-4D97-AF65-F5344CB8AC3E}">
        <p14:creationId xmlns:p14="http://schemas.microsoft.com/office/powerpoint/2010/main" val="16240743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0622D161-A99F-4022-8740-ECB27388F6A5}" type="datetimeFigureOut">
              <a:rPr lang="it-IT" smtClean="0">
                <a:solidFill>
                  <a:srgbClr val="B13F9A"/>
                </a:solidFill>
              </a:rPr>
              <a:pPr/>
              <a:t>23/02/2016</a:t>
            </a:fld>
            <a:endParaRPr lang="it-IT">
              <a:solidFill>
                <a:srgbClr val="B13F9A"/>
              </a:solidFill>
            </a:endParaRPr>
          </a:p>
        </p:txBody>
      </p:sp>
      <p:sp>
        <p:nvSpPr>
          <p:cNvPr id="6" name="Segnaposto piè di pagina 5"/>
          <p:cNvSpPr>
            <a:spLocks noGrp="1"/>
          </p:cNvSpPr>
          <p:nvPr>
            <p:ph type="ftr" sz="quarter" idx="11"/>
          </p:nvPr>
        </p:nvSpPr>
        <p:spPr/>
        <p:txBody>
          <a:bodyPr/>
          <a:lstStyle>
            <a:extLst/>
          </a:lstStyle>
          <a:p>
            <a:endParaRPr lang="it-IT">
              <a:solidFill>
                <a:srgbClr val="B13F9A"/>
              </a:solidFill>
            </a:endParaRPr>
          </a:p>
        </p:txBody>
      </p:sp>
      <p:sp>
        <p:nvSpPr>
          <p:cNvPr id="7" name="Segnaposto numero diapositiva 6"/>
          <p:cNvSpPr>
            <a:spLocks noGrp="1"/>
          </p:cNvSpPr>
          <p:nvPr>
            <p:ph type="sldNum" sz="quarter" idx="12"/>
          </p:nvPr>
        </p:nvSpPr>
        <p:spPr/>
        <p:txBody>
          <a:bodyPr/>
          <a:lstStyle>
            <a:extLst/>
          </a:lstStyle>
          <a:p>
            <a:fld id="{AC9BD3BE-D251-42F4-8822-B96DFEE74F5D}" type="slidenum">
              <a:rPr lang="it-IT" smtClean="0">
                <a:solidFill>
                  <a:srgbClr val="B13F9A"/>
                </a:solidFill>
              </a:rPr>
              <a:pPr/>
              <a:t>‹N›</a:t>
            </a:fld>
            <a:endParaRPr lang="it-IT">
              <a:solidFill>
                <a:srgbClr val="B13F9A"/>
              </a:solidFill>
            </a:endParaRPr>
          </a:p>
        </p:txBody>
      </p:sp>
    </p:spTree>
    <p:extLst>
      <p:ext uri="{BB962C8B-B14F-4D97-AF65-F5344CB8AC3E}">
        <p14:creationId xmlns:p14="http://schemas.microsoft.com/office/powerpoint/2010/main" val="2978347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0622D161-A99F-4022-8740-ECB27388F6A5}" type="datetimeFigureOut">
              <a:rPr lang="it-IT" smtClean="0"/>
              <a:pPr/>
              <a:t>23/02/2016</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AC9BD3BE-D251-42F4-8822-B96DFEE74F5D}" type="slidenum">
              <a:rPr lang="it-IT" smtClean="0"/>
              <a:pPr/>
              <a:t>‹N›</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8" name="Rettangolo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ttangolo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olo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it-IT" smtClean="0"/>
              <a:t>Fare clic per modificare lo stile del titolo</a:t>
            </a:r>
            <a:endParaRPr kumimoji="0" lang="en-US" dirty="0"/>
          </a:p>
        </p:txBody>
      </p:sp>
      <p:sp>
        <p:nvSpPr>
          <p:cNvPr id="4" name="Segnaposto testo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it-IT" smtClean="0"/>
              <a:t>Fare clic per modificare stili del testo dello schema</a:t>
            </a:r>
          </a:p>
        </p:txBody>
      </p:sp>
      <p:sp>
        <p:nvSpPr>
          <p:cNvPr id="5" name="Segnaposto data 4"/>
          <p:cNvSpPr>
            <a:spLocks noGrp="1"/>
          </p:cNvSpPr>
          <p:nvPr>
            <p:ph type="dt" sz="half" idx="10"/>
          </p:nvPr>
        </p:nvSpPr>
        <p:spPr/>
        <p:txBody>
          <a:bodyPr/>
          <a:lstStyle>
            <a:extLst/>
          </a:lstStyle>
          <a:p>
            <a:fld id="{0622D161-A99F-4022-8740-ECB27388F6A5}" type="datetimeFigureOut">
              <a:rPr lang="it-IT" smtClean="0">
                <a:solidFill>
                  <a:srgbClr val="F4E7ED"/>
                </a:solidFill>
              </a:rPr>
              <a:pPr/>
              <a:t>23/02/2016</a:t>
            </a:fld>
            <a:endParaRPr lang="it-IT">
              <a:solidFill>
                <a:srgbClr val="F4E7ED"/>
              </a:solidFill>
            </a:endParaRPr>
          </a:p>
        </p:txBody>
      </p:sp>
      <p:sp>
        <p:nvSpPr>
          <p:cNvPr id="6" name="Segnaposto piè di pagina 5"/>
          <p:cNvSpPr>
            <a:spLocks noGrp="1"/>
          </p:cNvSpPr>
          <p:nvPr>
            <p:ph type="ftr" sz="quarter" idx="11"/>
          </p:nvPr>
        </p:nvSpPr>
        <p:spPr/>
        <p:txBody>
          <a:bodyPr/>
          <a:lstStyle>
            <a:extLst/>
          </a:lstStyle>
          <a:p>
            <a:endParaRPr lang="it-IT">
              <a:solidFill>
                <a:srgbClr val="F4E7ED"/>
              </a:solidFill>
            </a:endParaRPr>
          </a:p>
        </p:txBody>
      </p:sp>
      <p:sp>
        <p:nvSpPr>
          <p:cNvPr id="7" name="Segnaposto numero diapositiva 6"/>
          <p:cNvSpPr>
            <a:spLocks noGrp="1"/>
          </p:cNvSpPr>
          <p:nvPr>
            <p:ph type="sldNum" sz="quarter" idx="12"/>
          </p:nvPr>
        </p:nvSpPr>
        <p:spPr/>
        <p:txBody>
          <a:bodyPr/>
          <a:lstStyle>
            <a:extLst/>
          </a:lstStyle>
          <a:p>
            <a:fld id="{AC9BD3BE-D251-42F4-8822-B96DFEE74F5D}" type="slidenum">
              <a:rPr lang="it-IT" smtClean="0">
                <a:solidFill>
                  <a:srgbClr val="F4E7ED"/>
                </a:solidFill>
              </a:rPr>
              <a:pPr/>
              <a:t>‹N›</a:t>
            </a:fld>
            <a:endParaRPr lang="it-IT">
              <a:solidFill>
                <a:srgbClr val="F4E7ED"/>
              </a:solidFill>
            </a:endParaRPr>
          </a:p>
        </p:txBody>
      </p:sp>
      <p:sp>
        <p:nvSpPr>
          <p:cNvPr id="10" name="Segnaposto immagine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it-IT" smtClean="0"/>
              <a:t>Fare clic sull'icona per inserire un'immagine</a:t>
            </a:r>
            <a:endParaRPr kumimoji="0" lang="en-US" dirty="0"/>
          </a:p>
        </p:txBody>
      </p:sp>
    </p:spTree>
    <p:extLst>
      <p:ext uri="{BB962C8B-B14F-4D97-AF65-F5344CB8AC3E}">
        <p14:creationId xmlns:p14="http://schemas.microsoft.com/office/powerpoint/2010/main" val="4108521101"/>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0622D161-A99F-4022-8740-ECB27388F6A5}" type="datetimeFigureOut">
              <a:rPr lang="it-IT" smtClean="0">
                <a:solidFill>
                  <a:srgbClr val="B13F9A"/>
                </a:solidFill>
              </a:rPr>
              <a:pPr/>
              <a:t>23/02/2016</a:t>
            </a:fld>
            <a:endParaRPr lang="it-IT">
              <a:solidFill>
                <a:srgbClr val="B13F9A"/>
              </a:solidFill>
            </a:endParaRPr>
          </a:p>
        </p:txBody>
      </p:sp>
      <p:sp>
        <p:nvSpPr>
          <p:cNvPr id="5" name="Segnaposto piè di pagina 4"/>
          <p:cNvSpPr>
            <a:spLocks noGrp="1"/>
          </p:cNvSpPr>
          <p:nvPr>
            <p:ph type="ftr" sz="quarter" idx="11"/>
          </p:nvPr>
        </p:nvSpPr>
        <p:spPr/>
        <p:txBody>
          <a:bodyPr/>
          <a:lstStyle>
            <a:extLst/>
          </a:lstStyle>
          <a:p>
            <a:endParaRPr lang="it-IT">
              <a:solidFill>
                <a:srgbClr val="B13F9A"/>
              </a:solidFill>
            </a:endParaRPr>
          </a:p>
        </p:txBody>
      </p:sp>
      <p:sp>
        <p:nvSpPr>
          <p:cNvPr id="6" name="Segnaposto numero diapositiva 5"/>
          <p:cNvSpPr>
            <a:spLocks noGrp="1"/>
          </p:cNvSpPr>
          <p:nvPr>
            <p:ph type="sldNum" sz="quarter" idx="12"/>
          </p:nvPr>
        </p:nvSpPr>
        <p:spPr/>
        <p:txBody>
          <a:bodyPr/>
          <a:lstStyle>
            <a:extLst/>
          </a:lstStyle>
          <a:p>
            <a:fld id="{AC9BD3BE-D251-42F4-8822-B96DFEE74F5D}" type="slidenum">
              <a:rPr lang="it-IT" smtClean="0">
                <a:solidFill>
                  <a:srgbClr val="B13F9A"/>
                </a:solidFill>
              </a:rPr>
              <a:pPr/>
              <a:t>‹N›</a:t>
            </a:fld>
            <a:endParaRPr lang="it-IT">
              <a:solidFill>
                <a:srgbClr val="B13F9A"/>
              </a:solidFill>
            </a:endParaRPr>
          </a:p>
        </p:txBody>
      </p:sp>
    </p:spTree>
    <p:extLst>
      <p:ext uri="{BB962C8B-B14F-4D97-AF65-F5344CB8AC3E}">
        <p14:creationId xmlns:p14="http://schemas.microsoft.com/office/powerpoint/2010/main" val="942825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53200" y="274955"/>
            <a:ext cx="1524000" cy="5851525"/>
          </a:xfrm>
        </p:spPr>
        <p:txBody>
          <a:bodyPr vert="eaVert" ancho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2"/>
            <a:ext cx="6019800" cy="5851525"/>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a:xfrm>
            <a:off x="4242816" y="6557946"/>
            <a:ext cx="2002464" cy="226902"/>
          </a:xfrm>
        </p:spPr>
        <p:txBody>
          <a:bodyPr/>
          <a:lstStyle>
            <a:extLst/>
          </a:lstStyle>
          <a:p>
            <a:fld id="{0622D161-A99F-4022-8740-ECB27388F6A5}" type="datetimeFigureOut">
              <a:rPr lang="it-IT" smtClean="0">
                <a:solidFill>
                  <a:srgbClr val="B13F9A"/>
                </a:solidFill>
              </a:rPr>
              <a:pPr/>
              <a:t>23/02/2016</a:t>
            </a:fld>
            <a:endParaRPr lang="it-IT">
              <a:solidFill>
                <a:srgbClr val="B13F9A"/>
              </a:solidFill>
            </a:endParaRPr>
          </a:p>
        </p:txBody>
      </p:sp>
      <p:sp>
        <p:nvSpPr>
          <p:cNvPr id="5" name="Segnaposto piè di pagina 4"/>
          <p:cNvSpPr>
            <a:spLocks noGrp="1"/>
          </p:cNvSpPr>
          <p:nvPr>
            <p:ph type="ftr" sz="quarter" idx="11"/>
          </p:nvPr>
        </p:nvSpPr>
        <p:spPr>
          <a:xfrm>
            <a:off x="457200" y="6556248"/>
            <a:ext cx="3657600" cy="228600"/>
          </a:xfrm>
        </p:spPr>
        <p:txBody>
          <a:bodyPr/>
          <a:lstStyle>
            <a:extLst/>
          </a:lstStyle>
          <a:p>
            <a:endParaRPr lang="it-IT">
              <a:solidFill>
                <a:srgbClr val="B13F9A"/>
              </a:solidFill>
            </a:endParaRPr>
          </a:p>
        </p:txBody>
      </p:sp>
      <p:sp>
        <p:nvSpPr>
          <p:cNvPr id="6" name="Segnaposto numero diapositiva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AC9BD3BE-D251-42F4-8822-B96DFEE74F5D}" type="slidenum">
              <a:rPr lang="it-IT" smtClean="0">
                <a:solidFill>
                  <a:srgbClr val="B13F9A"/>
                </a:solidFill>
              </a:rPr>
              <a:pPr/>
              <a:t>‹N›</a:t>
            </a:fld>
            <a:endParaRPr lang="it-IT">
              <a:solidFill>
                <a:srgbClr val="B13F9A"/>
              </a:solidFill>
            </a:endParaRPr>
          </a:p>
        </p:txBody>
      </p:sp>
    </p:spTree>
    <p:extLst>
      <p:ext uri="{BB962C8B-B14F-4D97-AF65-F5344CB8AC3E}">
        <p14:creationId xmlns:p14="http://schemas.microsoft.com/office/powerpoint/2010/main" val="1636645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0622D161-A99F-4022-8740-ECB27388F6A5}" type="datetimeFigureOut">
              <a:rPr lang="it-IT" smtClean="0"/>
              <a:pPr/>
              <a:t>23/02/2016</a:t>
            </a:fld>
            <a:endParaRPr lang="it-IT"/>
          </a:p>
        </p:txBody>
      </p:sp>
      <p:sp>
        <p:nvSpPr>
          <p:cNvPr id="5" name="Segnaposto piè di pagina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it-IT"/>
          </a:p>
        </p:txBody>
      </p:sp>
      <p:sp>
        <p:nvSpPr>
          <p:cNvPr id="6" name="Segnaposto numero diapositiva 5"/>
          <p:cNvSpPr>
            <a:spLocks noGrp="1"/>
          </p:cNvSpPr>
          <p:nvPr>
            <p:ph type="sldNum" sz="quarter" idx="12"/>
          </p:nvPr>
        </p:nvSpPr>
        <p:spPr>
          <a:xfrm>
            <a:off x="6733952" y="6555112"/>
            <a:ext cx="588336" cy="228600"/>
          </a:xfrm>
        </p:spPr>
        <p:txBody>
          <a:bodyPr/>
          <a:lstStyle>
            <a:extLst/>
          </a:lstStyle>
          <a:p>
            <a:fld id="{AC9BD3BE-D251-42F4-8822-B96DFEE74F5D}"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320040"/>
            <a:ext cx="7242048" cy="1143000"/>
          </a:xfrm>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0622D161-A99F-4022-8740-ECB27388F6A5}" type="datetimeFigureOut">
              <a:rPr lang="it-IT" smtClean="0"/>
              <a:pPr/>
              <a:t>23/02/2016</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AC9BD3BE-D251-42F4-8822-B96DFEE74F5D}"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320040"/>
            <a:ext cx="7242048" cy="1143000"/>
          </a:xfrm>
        </p:spPr>
        <p:txBody>
          <a:bodyPr anchor="b"/>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0622D161-A99F-4022-8740-ECB27388F6A5}" type="datetimeFigureOut">
              <a:rPr lang="it-IT" smtClean="0"/>
              <a:pPr/>
              <a:t>23/02/2016</a:t>
            </a:fld>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9" name="Segnaposto numero diapositiva 8"/>
          <p:cNvSpPr>
            <a:spLocks noGrp="1"/>
          </p:cNvSpPr>
          <p:nvPr>
            <p:ph type="sldNum" sz="quarter" idx="12"/>
          </p:nvPr>
        </p:nvSpPr>
        <p:spPr/>
        <p:txBody>
          <a:bodyPr/>
          <a:lstStyle>
            <a:extLst/>
          </a:lstStyle>
          <a:p>
            <a:fld id="{AC9BD3BE-D251-42F4-8822-B96DFEE74F5D}"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320040"/>
            <a:ext cx="7242048" cy="1143000"/>
          </a:xfrm>
        </p:spPr>
        <p:txBody>
          <a:bodyPr/>
          <a:lstStyle>
            <a:extLst/>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extLst/>
          </a:lstStyle>
          <a:p>
            <a:fld id="{0622D161-A99F-4022-8740-ECB27388F6A5}" type="datetimeFigureOut">
              <a:rPr lang="it-IT" smtClean="0"/>
              <a:pPr/>
              <a:t>23/02/2016</a:t>
            </a:fld>
            <a:endParaRPr lang="it-IT"/>
          </a:p>
        </p:txBody>
      </p:sp>
      <p:sp>
        <p:nvSpPr>
          <p:cNvPr id="4" name="Segnaposto piè di pagina 3"/>
          <p:cNvSpPr>
            <a:spLocks noGrp="1"/>
          </p:cNvSpPr>
          <p:nvPr>
            <p:ph type="ftr" sz="quarter" idx="11"/>
          </p:nvPr>
        </p:nvSpPr>
        <p:spPr/>
        <p:txBody>
          <a:bodyPr/>
          <a:lstStyle>
            <a:extLst/>
          </a:lstStyle>
          <a:p>
            <a:endParaRPr lang="it-IT"/>
          </a:p>
        </p:txBody>
      </p:sp>
      <p:sp>
        <p:nvSpPr>
          <p:cNvPr id="5" name="Segnaposto numero diapositiva 4"/>
          <p:cNvSpPr>
            <a:spLocks noGrp="1"/>
          </p:cNvSpPr>
          <p:nvPr>
            <p:ph type="sldNum" sz="quarter" idx="12"/>
          </p:nvPr>
        </p:nvSpPr>
        <p:spPr/>
        <p:txBody>
          <a:bodyPr/>
          <a:lstStyle>
            <a:extLst/>
          </a:lstStyle>
          <a:p>
            <a:fld id="{AC9BD3BE-D251-42F4-8822-B96DFEE74F5D}"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solidFill>
                  <a:schemeClr val="tx2"/>
                </a:solidFill>
              </a:defRPr>
            </a:lvl1pPr>
            <a:extLst/>
          </a:lstStyle>
          <a:p>
            <a:fld id="{0622D161-A99F-4022-8740-ECB27388F6A5}" type="datetimeFigureOut">
              <a:rPr lang="it-IT" smtClean="0"/>
              <a:pPr/>
              <a:t>23/02/2016</a:t>
            </a:fld>
            <a:endParaRPr lang="it-IT"/>
          </a:p>
        </p:txBody>
      </p:sp>
      <p:sp>
        <p:nvSpPr>
          <p:cNvPr id="3" name="Segnaposto piè di pagina 2"/>
          <p:cNvSpPr>
            <a:spLocks noGrp="1"/>
          </p:cNvSpPr>
          <p:nvPr>
            <p:ph type="ftr" sz="quarter" idx="11"/>
          </p:nvPr>
        </p:nvSpPr>
        <p:spPr/>
        <p:txBody>
          <a:bodyPr/>
          <a:lstStyle>
            <a:lvl1pPr>
              <a:defRPr>
                <a:solidFill>
                  <a:schemeClr val="tx2"/>
                </a:solidFill>
              </a:defRPr>
            </a:lvl1pPr>
            <a:extLst/>
          </a:lstStyle>
          <a:p>
            <a:endParaRPr lang="it-IT"/>
          </a:p>
        </p:txBody>
      </p:sp>
      <p:sp>
        <p:nvSpPr>
          <p:cNvPr id="4" name="Segnaposto numero diapositiva 3"/>
          <p:cNvSpPr>
            <a:spLocks noGrp="1"/>
          </p:cNvSpPr>
          <p:nvPr>
            <p:ph type="sldNum" sz="quarter" idx="12"/>
          </p:nvPr>
        </p:nvSpPr>
        <p:spPr/>
        <p:txBody>
          <a:bodyPr/>
          <a:lstStyle>
            <a:extLst/>
          </a:lstStyle>
          <a:p>
            <a:fld id="{AC9BD3BE-D251-42F4-8822-B96DFEE74F5D}"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0622D161-A99F-4022-8740-ECB27388F6A5}" type="datetimeFigureOut">
              <a:rPr lang="it-IT" smtClean="0"/>
              <a:pPr/>
              <a:t>23/02/2016</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AC9BD3BE-D251-42F4-8822-B96DFEE74F5D}"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8" name="Rettangolo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ttangolo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olo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it-IT" smtClean="0"/>
              <a:t>Fare clic per modificare lo stile del titolo</a:t>
            </a:r>
            <a:endParaRPr kumimoji="0" lang="en-US" dirty="0"/>
          </a:p>
        </p:txBody>
      </p:sp>
      <p:sp>
        <p:nvSpPr>
          <p:cNvPr id="4" name="Segnaposto testo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it-IT" smtClean="0"/>
              <a:t>Fare clic per modificare stili del testo dello schema</a:t>
            </a:r>
          </a:p>
        </p:txBody>
      </p:sp>
      <p:sp>
        <p:nvSpPr>
          <p:cNvPr id="5" name="Segnaposto data 4"/>
          <p:cNvSpPr>
            <a:spLocks noGrp="1"/>
          </p:cNvSpPr>
          <p:nvPr>
            <p:ph type="dt" sz="half" idx="10"/>
          </p:nvPr>
        </p:nvSpPr>
        <p:spPr/>
        <p:txBody>
          <a:bodyPr/>
          <a:lstStyle>
            <a:extLst/>
          </a:lstStyle>
          <a:p>
            <a:fld id="{0622D161-A99F-4022-8740-ECB27388F6A5}" type="datetimeFigureOut">
              <a:rPr lang="it-IT" smtClean="0"/>
              <a:pPr/>
              <a:t>23/02/2016</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AC9BD3BE-D251-42F4-8822-B96DFEE74F5D}" type="slidenum">
              <a:rPr lang="it-IT" smtClean="0"/>
              <a:pPr/>
              <a:t>‹N›</a:t>
            </a:fld>
            <a:endParaRPr lang="it-IT"/>
          </a:p>
        </p:txBody>
      </p:sp>
      <p:sp>
        <p:nvSpPr>
          <p:cNvPr id="10" name="Segnaposto immagine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it-IT" smtClean="0"/>
              <a:t>Fare clic sull'icona per inserire un'immagine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ttangolo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Segnaposto titolo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it-IT" smtClean="0"/>
              <a:t>Fare clic per modificare lo stile del titolo</a:t>
            </a:r>
            <a:endParaRPr kumimoji="0" lang="en-US"/>
          </a:p>
        </p:txBody>
      </p:sp>
      <p:sp>
        <p:nvSpPr>
          <p:cNvPr id="31" name="Segnaposto testo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7" name="Segnaposto data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0622D161-A99F-4022-8740-ECB27388F6A5}" type="datetimeFigureOut">
              <a:rPr lang="it-IT" smtClean="0"/>
              <a:pPr/>
              <a:t>23/02/2016</a:t>
            </a:fld>
            <a:endParaRPr lang="it-IT"/>
          </a:p>
        </p:txBody>
      </p:sp>
      <p:sp>
        <p:nvSpPr>
          <p:cNvPr id="4" name="Segnaposto piè di pagina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it-IT"/>
          </a:p>
        </p:txBody>
      </p:sp>
      <p:sp>
        <p:nvSpPr>
          <p:cNvPr id="16" name="Segnaposto numero diapositiva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AC9BD3BE-D251-42F4-8822-B96DFEE74F5D}"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ttangolo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 name="Segnaposto titolo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it-IT" smtClean="0"/>
              <a:t>Fare clic per modificare lo stile del titolo</a:t>
            </a:r>
            <a:endParaRPr kumimoji="0" lang="en-US"/>
          </a:p>
        </p:txBody>
      </p:sp>
      <p:sp>
        <p:nvSpPr>
          <p:cNvPr id="31" name="Segnaposto testo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7" name="Segnaposto data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0622D161-A99F-4022-8740-ECB27388F6A5}" type="datetimeFigureOut">
              <a:rPr lang="it-IT" smtClean="0">
                <a:solidFill>
                  <a:srgbClr val="B13F9A"/>
                </a:solidFill>
              </a:rPr>
              <a:pPr/>
              <a:t>23/02/2016</a:t>
            </a:fld>
            <a:endParaRPr lang="it-IT">
              <a:solidFill>
                <a:srgbClr val="B13F9A"/>
              </a:solidFill>
            </a:endParaRPr>
          </a:p>
        </p:txBody>
      </p:sp>
      <p:sp>
        <p:nvSpPr>
          <p:cNvPr id="4" name="Segnaposto piè di pagina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it-IT">
              <a:solidFill>
                <a:srgbClr val="B13F9A"/>
              </a:solidFill>
            </a:endParaRPr>
          </a:p>
        </p:txBody>
      </p:sp>
      <p:sp>
        <p:nvSpPr>
          <p:cNvPr id="16" name="Segnaposto numero diapositiva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AC9BD3BE-D251-42F4-8822-B96DFEE74F5D}" type="slidenum">
              <a:rPr lang="it-IT" smtClean="0">
                <a:solidFill>
                  <a:srgbClr val="B13F9A"/>
                </a:solidFill>
              </a:rPr>
              <a:pPr/>
              <a:t>‹N›</a:t>
            </a:fld>
            <a:endParaRPr lang="it-IT">
              <a:solidFill>
                <a:srgbClr val="B13F9A"/>
              </a:solidFill>
            </a:endParaRPr>
          </a:p>
        </p:txBody>
      </p:sp>
    </p:spTree>
    <p:extLst>
      <p:ext uri="{BB962C8B-B14F-4D97-AF65-F5344CB8AC3E}">
        <p14:creationId xmlns:p14="http://schemas.microsoft.com/office/powerpoint/2010/main" val="312083317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32" y="548680"/>
            <a:ext cx="8172400" cy="5617288"/>
          </a:xfrm>
          <a:prstGeom prst="rect">
            <a:avLst/>
          </a:prstGeom>
          <a:ln>
            <a:noFill/>
          </a:ln>
          <a:effectLst>
            <a:softEdge rad="112500"/>
          </a:effectLst>
        </p:spPr>
      </p:pic>
      <p:sp>
        <p:nvSpPr>
          <p:cNvPr id="5" name="CasellaDiTesto 4"/>
          <p:cNvSpPr txBox="1"/>
          <p:nvPr/>
        </p:nvSpPr>
        <p:spPr>
          <a:xfrm rot="16200000">
            <a:off x="5196240" y="3013501"/>
            <a:ext cx="6857999" cy="830997"/>
          </a:xfrm>
          <a:prstGeom prst="rect">
            <a:avLst/>
          </a:prstGeom>
          <a:noFill/>
        </p:spPr>
        <p:txBody>
          <a:bodyPr wrap="square" rtlCol="0">
            <a:spAutoFit/>
          </a:bodyPr>
          <a:lstStyle/>
          <a:p>
            <a:r>
              <a:rPr lang="it-IT" sz="4800" dirty="0" smtClean="0">
                <a:solidFill>
                  <a:schemeClr val="bg1"/>
                </a:solidFill>
                <a:latin typeface="ChalkPaint" panose="02000603000000000000" pitchFamily="2" charset="0"/>
              </a:rPr>
              <a:t>#</a:t>
            </a:r>
            <a:r>
              <a:rPr lang="it-IT" sz="4800" dirty="0" err="1" smtClean="0">
                <a:solidFill>
                  <a:schemeClr val="bg1"/>
                </a:solidFill>
                <a:latin typeface="ChalkPaint" panose="02000603000000000000" pitchFamily="2" charset="0"/>
              </a:rPr>
              <a:t>metticicuore</a:t>
            </a:r>
            <a:r>
              <a:rPr lang="it-IT" sz="4800" dirty="0" smtClean="0">
                <a:solidFill>
                  <a:schemeClr val="bg1"/>
                </a:solidFill>
                <a:latin typeface="ChalkPaint" panose="02000603000000000000" pitchFamily="2" charset="0"/>
              </a:rPr>
              <a:t> </a:t>
            </a:r>
            <a:r>
              <a:rPr lang="it-IT" sz="4800" dirty="0" err="1" smtClean="0">
                <a:solidFill>
                  <a:schemeClr val="bg1"/>
                </a:solidFill>
                <a:latin typeface="ChalkPaint" panose="02000603000000000000" pitchFamily="2" charset="0"/>
              </a:rPr>
              <a:t>com</a:t>
            </a:r>
            <a:r>
              <a:rPr lang="it-IT" sz="4800" dirty="0" smtClean="0">
                <a:solidFill>
                  <a:schemeClr val="bg1"/>
                </a:solidFill>
                <a:latin typeface="ChalkPaint" panose="02000603000000000000" pitchFamily="2" charset="0"/>
              </a:rPr>
              <a:t>-passione</a:t>
            </a:r>
            <a:endParaRPr lang="it-IT" sz="4800" dirty="0">
              <a:solidFill>
                <a:schemeClr val="bg1"/>
              </a:solidFill>
              <a:latin typeface="ChalkPaint" panose="02000603000000000000" pitchFamily="2" charset="0"/>
            </a:endParaRPr>
          </a:p>
        </p:txBody>
      </p:sp>
    </p:spTree>
    <p:extLst>
      <p:ext uri="{BB962C8B-B14F-4D97-AF65-F5344CB8AC3E}">
        <p14:creationId xmlns:p14="http://schemas.microsoft.com/office/powerpoint/2010/main" val="4759279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rot="16200000">
            <a:off x="5196240" y="3013501"/>
            <a:ext cx="6857999" cy="830997"/>
          </a:xfrm>
          <a:prstGeom prst="rect">
            <a:avLst/>
          </a:prstGeom>
          <a:noFill/>
        </p:spPr>
        <p:txBody>
          <a:bodyPr wrap="square" rtlCol="0">
            <a:spAutoFit/>
          </a:bodyPr>
          <a:lstStyle/>
          <a:p>
            <a:r>
              <a:rPr lang="it-IT" sz="4800" dirty="0" smtClean="0">
                <a:solidFill>
                  <a:schemeClr val="bg1"/>
                </a:solidFill>
                <a:latin typeface="ChalkPaint" panose="02000603000000000000" pitchFamily="2" charset="0"/>
              </a:rPr>
              <a:t>#</a:t>
            </a:r>
            <a:r>
              <a:rPr lang="it-IT" sz="4800" dirty="0" err="1" smtClean="0">
                <a:solidFill>
                  <a:schemeClr val="bg1"/>
                </a:solidFill>
                <a:latin typeface="ChalkPaint" panose="02000603000000000000" pitchFamily="2" charset="0"/>
              </a:rPr>
              <a:t>metticicuore</a:t>
            </a:r>
            <a:r>
              <a:rPr lang="it-IT" sz="4800" dirty="0" smtClean="0">
                <a:solidFill>
                  <a:schemeClr val="bg1"/>
                </a:solidFill>
                <a:latin typeface="ChalkPaint" panose="02000603000000000000" pitchFamily="2" charset="0"/>
              </a:rPr>
              <a:t> </a:t>
            </a:r>
            <a:r>
              <a:rPr lang="it-IT" sz="4800" dirty="0" err="1" smtClean="0">
                <a:solidFill>
                  <a:schemeClr val="bg1"/>
                </a:solidFill>
                <a:latin typeface="ChalkPaint" panose="02000603000000000000" pitchFamily="2" charset="0"/>
              </a:rPr>
              <a:t>com</a:t>
            </a:r>
            <a:r>
              <a:rPr lang="it-IT" sz="4800" dirty="0" smtClean="0">
                <a:solidFill>
                  <a:schemeClr val="bg1"/>
                </a:solidFill>
                <a:latin typeface="ChalkPaint" panose="02000603000000000000" pitchFamily="2" charset="0"/>
              </a:rPr>
              <a:t>-passione</a:t>
            </a:r>
            <a:endParaRPr lang="it-IT" sz="4800" dirty="0">
              <a:solidFill>
                <a:schemeClr val="bg1"/>
              </a:solidFill>
              <a:latin typeface="ChalkPaint" panose="02000603000000000000" pitchFamily="2" charset="0"/>
            </a:endParaRPr>
          </a:p>
        </p:txBody>
      </p:sp>
      <p:sp>
        <p:nvSpPr>
          <p:cNvPr id="5" name="Rettangolo 4"/>
          <p:cNvSpPr/>
          <p:nvPr/>
        </p:nvSpPr>
        <p:spPr>
          <a:xfrm>
            <a:off x="0" y="146716"/>
            <a:ext cx="8100392" cy="138499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it-IT" sz="2800" b="1" i="1" dirty="0" smtClean="0">
                <a:solidFill>
                  <a:srgbClr val="C00000"/>
                </a:solidFill>
              </a:rPr>
              <a:t>Avrebbe voluto cibarsi </a:t>
            </a:r>
            <a:r>
              <a:rPr lang="it-IT" sz="2800" b="1" i="1" dirty="0">
                <a:solidFill>
                  <a:srgbClr val="C00000"/>
                </a:solidFill>
              </a:rPr>
              <a:t>delle </a:t>
            </a:r>
            <a:r>
              <a:rPr lang="it-IT" sz="2800" b="1" i="1" dirty="0" smtClean="0">
                <a:solidFill>
                  <a:srgbClr val="C00000"/>
                </a:solidFill>
              </a:rPr>
              <a:t>saziarsi </a:t>
            </a:r>
            <a:r>
              <a:rPr lang="it-IT" sz="2800" b="1" i="1" dirty="0">
                <a:solidFill>
                  <a:srgbClr val="C00000"/>
                </a:solidFill>
              </a:rPr>
              <a:t>con le carrube che mangiavano i porci; ma nessuno gliene dava. </a:t>
            </a:r>
            <a:endParaRPr lang="it-IT" sz="2800" b="1" i="1" dirty="0" smtClean="0">
              <a:solidFill>
                <a:srgbClr val="C00000"/>
              </a:solidFill>
            </a:endParaRP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496" y="1661368"/>
            <a:ext cx="7645400" cy="5080000"/>
          </a:xfrm>
          <a:prstGeom prst="rect">
            <a:avLst/>
          </a:prstGeom>
        </p:spPr>
      </p:pic>
    </p:spTree>
    <p:extLst>
      <p:ext uri="{BB962C8B-B14F-4D97-AF65-F5344CB8AC3E}">
        <p14:creationId xmlns:p14="http://schemas.microsoft.com/office/powerpoint/2010/main" val="3675486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1835696" y="143634"/>
            <a:ext cx="6408712" cy="477054"/>
          </a:xfrm>
          <a:prstGeom prst="rect">
            <a:avLst/>
          </a:prstGeom>
        </p:spPr>
        <p:txBody>
          <a:bodyPr wrap="square">
            <a:spAutoFit/>
          </a:bodyPr>
          <a:lstStyle/>
          <a:p>
            <a:r>
              <a:rPr lang="it-IT" sz="2500" b="1" dirty="0" smtClean="0">
                <a:solidFill>
                  <a:srgbClr val="FFFF00"/>
                </a:solidFill>
              </a:rPr>
              <a:t>Allontanarsi da casa</a:t>
            </a:r>
            <a:r>
              <a:rPr lang="it-IT" sz="2500" b="1" dirty="0" smtClean="0">
                <a:solidFill>
                  <a:srgbClr val="FFFF00"/>
                </a:solidFill>
              </a:rPr>
              <a:t>… allontanarsi da Dio</a:t>
            </a:r>
            <a:endParaRPr lang="it-IT" sz="2500" b="1" dirty="0">
              <a:solidFill>
                <a:srgbClr val="FFFF00"/>
              </a:solidFill>
            </a:endParaRPr>
          </a:p>
        </p:txBody>
      </p:sp>
      <p:sp>
        <p:nvSpPr>
          <p:cNvPr id="3" name="Rettangolo 2"/>
          <p:cNvSpPr/>
          <p:nvPr/>
        </p:nvSpPr>
        <p:spPr>
          <a:xfrm>
            <a:off x="2411760" y="721802"/>
            <a:ext cx="5544616" cy="178510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it-IT" b="1" dirty="0">
                <a:solidFill>
                  <a:schemeClr val="tx1"/>
                </a:solidFill>
              </a:rPr>
              <a:t>Tutto ha inizio quando sorge in noi la riflessione: "Ho bisogno di mettermi a posto!" Avvertiamo che c’è un qualche disordine che ci turba, ma spesso non sappiamo nemmeno cosa. Però sappiamo che dobbiamo mettere ordine prima che sia troppo tardi. </a:t>
            </a:r>
            <a:r>
              <a:rPr lang="it-IT" sz="2000" b="1" dirty="0">
                <a:solidFill>
                  <a:schemeClr val="tx1"/>
                </a:solidFill>
              </a:rPr>
              <a:t>Da dove cominciare? </a:t>
            </a:r>
            <a:endParaRPr lang="it-IT" sz="2000" b="1" dirty="0">
              <a:solidFill>
                <a:schemeClr val="tx1"/>
              </a:solidFill>
            </a:endParaRPr>
          </a:p>
        </p:txBody>
      </p:sp>
      <p:sp>
        <p:nvSpPr>
          <p:cNvPr id="10" name="CasellaDiTesto 9"/>
          <p:cNvSpPr txBox="1"/>
          <p:nvPr/>
        </p:nvSpPr>
        <p:spPr>
          <a:xfrm rot="16200000">
            <a:off x="5196240" y="3013501"/>
            <a:ext cx="6857999" cy="830997"/>
          </a:xfrm>
          <a:prstGeom prst="rect">
            <a:avLst/>
          </a:prstGeom>
          <a:noFill/>
        </p:spPr>
        <p:txBody>
          <a:bodyPr wrap="square" rtlCol="0">
            <a:spAutoFit/>
          </a:bodyPr>
          <a:lstStyle/>
          <a:p>
            <a:r>
              <a:rPr lang="it-IT" sz="4800" dirty="0" smtClean="0">
                <a:solidFill>
                  <a:schemeClr val="bg1"/>
                </a:solidFill>
                <a:latin typeface="ChalkPaint" panose="02000603000000000000" pitchFamily="2" charset="0"/>
              </a:rPr>
              <a:t>#</a:t>
            </a:r>
            <a:r>
              <a:rPr lang="it-IT" sz="4800" dirty="0" err="1" smtClean="0">
                <a:solidFill>
                  <a:schemeClr val="bg1"/>
                </a:solidFill>
                <a:latin typeface="ChalkPaint" panose="02000603000000000000" pitchFamily="2" charset="0"/>
              </a:rPr>
              <a:t>metticicuore</a:t>
            </a:r>
            <a:r>
              <a:rPr lang="it-IT" sz="4800" dirty="0" smtClean="0">
                <a:solidFill>
                  <a:schemeClr val="bg1"/>
                </a:solidFill>
                <a:latin typeface="ChalkPaint" panose="02000603000000000000" pitchFamily="2" charset="0"/>
              </a:rPr>
              <a:t> </a:t>
            </a:r>
            <a:r>
              <a:rPr lang="it-IT" sz="4800" dirty="0" err="1" smtClean="0">
                <a:solidFill>
                  <a:schemeClr val="bg1"/>
                </a:solidFill>
                <a:latin typeface="ChalkPaint" panose="02000603000000000000" pitchFamily="2" charset="0"/>
              </a:rPr>
              <a:t>com</a:t>
            </a:r>
            <a:r>
              <a:rPr lang="it-IT" sz="4800" dirty="0" smtClean="0">
                <a:solidFill>
                  <a:schemeClr val="bg1"/>
                </a:solidFill>
                <a:latin typeface="ChalkPaint" panose="02000603000000000000" pitchFamily="2" charset="0"/>
              </a:rPr>
              <a:t>-passione</a:t>
            </a:r>
            <a:endParaRPr lang="it-IT" sz="4800" dirty="0">
              <a:solidFill>
                <a:schemeClr val="bg1"/>
              </a:solidFill>
              <a:latin typeface="ChalkPaint" panose="02000603000000000000" pitchFamily="2" charset="0"/>
            </a:endParaRPr>
          </a:p>
        </p:txBody>
      </p:sp>
      <p:pic>
        <p:nvPicPr>
          <p:cNvPr id="1028" name="Picture 4" descr="http://findicons.com/files/icons/1193/litho_system/256/hom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98512"/>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ilgiornale.it/sites/default/files/foto/2012/10/21/disord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780928"/>
            <a:ext cx="5727854" cy="38153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759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rot="16200000">
            <a:off x="5196240" y="3013501"/>
            <a:ext cx="6857999" cy="830997"/>
          </a:xfrm>
          <a:prstGeom prst="rect">
            <a:avLst/>
          </a:prstGeom>
          <a:noFill/>
        </p:spPr>
        <p:txBody>
          <a:bodyPr wrap="square" rtlCol="0">
            <a:spAutoFit/>
          </a:bodyPr>
          <a:lstStyle/>
          <a:p>
            <a:r>
              <a:rPr lang="it-IT" sz="4800" dirty="0" smtClean="0">
                <a:solidFill>
                  <a:prstClr val="white"/>
                </a:solidFill>
                <a:latin typeface="ChalkPaint" panose="02000603000000000000" pitchFamily="2" charset="0"/>
              </a:rPr>
              <a:t>#</a:t>
            </a:r>
            <a:r>
              <a:rPr lang="it-IT" sz="4800" dirty="0" err="1" smtClean="0">
                <a:solidFill>
                  <a:prstClr val="white"/>
                </a:solidFill>
                <a:latin typeface="ChalkPaint" panose="02000603000000000000" pitchFamily="2" charset="0"/>
              </a:rPr>
              <a:t>metticicuore</a:t>
            </a:r>
            <a:r>
              <a:rPr lang="it-IT" sz="4800" dirty="0" smtClean="0">
                <a:solidFill>
                  <a:prstClr val="white"/>
                </a:solidFill>
                <a:latin typeface="ChalkPaint" panose="02000603000000000000" pitchFamily="2" charset="0"/>
              </a:rPr>
              <a:t> </a:t>
            </a:r>
            <a:r>
              <a:rPr lang="it-IT" sz="4800" dirty="0" err="1" smtClean="0">
                <a:solidFill>
                  <a:prstClr val="white"/>
                </a:solidFill>
                <a:latin typeface="ChalkPaint" panose="02000603000000000000" pitchFamily="2" charset="0"/>
              </a:rPr>
              <a:t>com</a:t>
            </a:r>
            <a:r>
              <a:rPr lang="it-IT" sz="4800" dirty="0" smtClean="0">
                <a:solidFill>
                  <a:prstClr val="white"/>
                </a:solidFill>
                <a:latin typeface="ChalkPaint" panose="02000603000000000000" pitchFamily="2" charset="0"/>
              </a:rPr>
              <a:t>-passione</a:t>
            </a:r>
            <a:endParaRPr lang="it-IT" sz="4800" dirty="0">
              <a:solidFill>
                <a:prstClr val="white"/>
              </a:solidFill>
              <a:latin typeface="ChalkPaint" panose="02000603000000000000" pitchFamily="2" charset="0"/>
            </a:endParaRPr>
          </a:p>
        </p:txBody>
      </p:sp>
      <p:sp>
        <p:nvSpPr>
          <p:cNvPr id="4" name="Rettangolo 3"/>
          <p:cNvSpPr/>
          <p:nvPr/>
        </p:nvSpPr>
        <p:spPr>
          <a:xfrm>
            <a:off x="459751" y="692696"/>
            <a:ext cx="7344816" cy="1323439"/>
          </a:xfrm>
          <a:prstGeom prst="rect">
            <a:avLst/>
          </a:prstGeom>
        </p:spPr>
        <p:txBody>
          <a:bodyPr wrap="square">
            <a:spAutoFit/>
          </a:bodyPr>
          <a:lstStyle/>
          <a:p>
            <a:pPr algn="just"/>
            <a:r>
              <a:rPr lang="it-IT" sz="2000" b="1" dirty="0" smtClean="0">
                <a:solidFill>
                  <a:schemeClr val="bg1"/>
                </a:solidFill>
              </a:rPr>
              <a:t>Dal rifiuto di seguire le «regole di casa», che sono fatte per </a:t>
            </a:r>
            <a:r>
              <a:rPr lang="it-IT" sz="2000" dirty="0" smtClean="0">
                <a:solidFill>
                  <a:schemeClr val="bg1"/>
                </a:solidFill>
              </a:rPr>
              <a:t> </a:t>
            </a:r>
            <a:r>
              <a:rPr lang="it-IT" sz="2000" b="1" dirty="0">
                <a:solidFill>
                  <a:schemeClr val="bg1"/>
                </a:solidFill>
              </a:rPr>
              <a:t>il </a:t>
            </a:r>
            <a:r>
              <a:rPr lang="it-IT" sz="2000" b="1" dirty="0" smtClean="0">
                <a:solidFill>
                  <a:schemeClr val="bg1"/>
                </a:solidFill>
              </a:rPr>
              <a:t>proprio bene. Dal desiderio di quella libertà che non sazia, ma porta alla rovina, a interrompere la relazione con il Padre.</a:t>
            </a:r>
            <a:endParaRPr lang="it-IT" sz="2000" dirty="0">
              <a:solidFill>
                <a:schemeClr val="bg1"/>
              </a:solidFill>
            </a:endParaRPr>
          </a:p>
        </p:txBody>
      </p:sp>
      <p:pic>
        <p:nvPicPr>
          <p:cNvPr id="2050" name="Picture 2" descr="http://www.movingandliving.it/images/detailed/7/2MB15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0602" y="1748692"/>
            <a:ext cx="5619750" cy="2886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4211960" y="1574210"/>
            <a:ext cx="1440160" cy="2646878"/>
          </a:xfrm>
          <a:prstGeom prst="rect">
            <a:avLst/>
          </a:prstGeom>
          <a:noFill/>
        </p:spPr>
        <p:txBody>
          <a:bodyPr wrap="square" rtlCol="0">
            <a:spAutoFit/>
          </a:bodyPr>
          <a:lstStyle/>
          <a:p>
            <a:r>
              <a:rPr lang="it-IT" sz="16600" dirty="0" smtClean="0">
                <a:solidFill>
                  <a:srgbClr val="C00000"/>
                </a:solidFill>
                <a:latin typeface="28 Days Later" panose="020B0603050302020204" pitchFamily="34" charset="0"/>
              </a:rPr>
              <a:t>X</a:t>
            </a:r>
            <a:endParaRPr lang="it-IT" sz="16600" dirty="0">
              <a:solidFill>
                <a:srgbClr val="C00000"/>
              </a:solidFill>
              <a:latin typeface="28 Days Later" panose="020B0603050302020204" pitchFamily="34" charset="0"/>
            </a:endParaRPr>
          </a:p>
        </p:txBody>
      </p:sp>
      <p:sp>
        <p:nvSpPr>
          <p:cNvPr id="13" name="Rettangolo 12"/>
          <p:cNvSpPr/>
          <p:nvPr/>
        </p:nvSpPr>
        <p:spPr>
          <a:xfrm>
            <a:off x="459751" y="144890"/>
            <a:ext cx="6408712" cy="477054"/>
          </a:xfrm>
          <a:prstGeom prst="rect">
            <a:avLst/>
          </a:prstGeom>
        </p:spPr>
        <p:txBody>
          <a:bodyPr wrap="square">
            <a:spAutoFit/>
          </a:bodyPr>
          <a:lstStyle/>
          <a:p>
            <a:r>
              <a:rPr lang="it-IT" sz="2500" b="1" dirty="0" smtClean="0">
                <a:solidFill>
                  <a:srgbClr val="FFFF00"/>
                </a:solidFill>
              </a:rPr>
              <a:t>Da dove viene questo disordine?</a:t>
            </a:r>
            <a:endParaRPr lang="it-IT" sz="2500" b="1" dirty="0">
              <a:solidFill>
                <a:srgbClr val="FFFF00"/>
              </a:solidFill>
            </a:endParaRPr>
          </a:p>
        </p:txBody>
      </p:sp>
      <p:sp>
        <p:nvSpPr>
          <p:cNvPr id="7" name="Rettangolo 6"/>
          <p:cNvSpPr/>
          <p:nvPr/>
        </p:nvSpPr>
        <p:spPr>
          <a:xfrm>
            <a:off x="188201" y="4672060"/>
            <a:ext cx="5097800" cy="1938992"/>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just"/>
            <a:r>
              <a:rPr lang="it-IT" sz="2000" dirty="0">
                <a:solidFill>
                  <a:schemeClr val="bg1"/>
                </a:solidFill>
              </a:rPr>
              <a:t>La nostra </a:t>
            </a:r>
            <a:r>
              <a:rPr lang="it-IT" sz="2000" dirty="0" smtClean="0">
                <a:solidFill>
                  <a:schemeClr val="bg1"/>
                </a:solidFill>
              </a:rPr>
              <a:t>società sembra </a:t>
            </a:r>
            <a:r>
              <a:rPr lang="it-IT" sz="2000" dirty="0">
                <a:solidFill>
                  <a:schemeClr val="bg1"/>
                </a:solidFill>
              </a:rPr>
              <a:t>aver perduto non soltanto il senso di ciò che è male, </a:t>
            </a:r>
            <a:r>
              <a:rPr lang="it-IT" sz="2000" dirty="0" smtClean="0">
                <a:solidFill>
                  <a:schemeClr val="bg1"/>
                </a:solidFill>
              </a:rPr>
              <a:t>invece il </a:t>
            </a:r>
            <a:r>
              <a:rPr lang="it-IT" sz="2000" dirty="0">
                <a:solidFill>
                  <a:schemeClr val="bg1"/>
                </a:solidFill>
              </a:rPr>
              <a:t>senso del peccato è salutare. Muove infatti il peccatore al pentimento, alla </a:t>
            </a:r>
            <a:r>
              <a:rPr lang="it-IT" sz="2000" dirty="0" smtClean="0">
                <a:solidFill>
                  <a:schemeClr val="bg1"/>
                </a:solidFill>
              </a:rPr>
              <a:t>conversione, al </a:t>
            </a:r>
            <a:r>
              <a:rPr lang="it-IT" sz="2000" u="sng" dirty="0" smtClean="0">
                <a:solidFill>
                  <a:schemeClr val="bg1"/>
                </a:solidFill>
              </a:rPr>
              <a:t>desiderio di rimettere ordine e di «ritornare a casa».</a:t>
            </a:r>
            <a:endParaRPr lang="it-IT" sz="2000" u="sng" dirty="0">
              <a:solidFill>
                <a:schemeClr val="bg1"/>
              </a:solidFill>
            </a:endParaRPr>
          </a:p>
        </p:txBody>
      </p:sp>
      <p:sp>
        <p:nvSpPr>
          <p:cNvPr id="8" name="Rettangolo 7"/>
          <p:cNvSpPr/>
          <p:nvPr/>
        </p:nvSpPr>
        <p:spPr>
          <a:xfrm>
            <a:off x="5664297" y="4672060"/>
            <a:ext cx="1936423" cy="1925292"/>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it-IT"/>
          </a:p>
        </p:txBody>
      </p:sp>
      <p:pic>
        <p:nvPicPr>
          <p:cNvPr id="2052" name="Picture 4" descr="http://worldartsme.com/images/shoe-sole-clipart-1.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133763">
            <a:off x="4993971" y="4416874"/>
            <a:ext cx="2362551" cy="2109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941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rot="16200000">
            <a:off x="5196240" y="3013501"/>
            <a:ext cx="6857999" cy="830997"/>
          </a:xfrm>
          <a:prstGeom prst="rect">
            <a:avLst/>
          </a:prstGeom>
          <a:noFill/>
        </p:spPr>
        <p:txBody>
          <a:bodyPr wrap="square" rtlCol="0">
            <a:spAutoFit/>
          </a:bodyPr>
          <a:lstStyle/>
          <a:p>
            <a:r>
              <a:rPr lang="it-IT" sz="4800" dirty="0" smtClean="0">
                <a:solidFill>
                  <a:schemeClr val="bg1"/>
                </a:solidFill>
                <a:latin typeface="ChalkPaint" panose="02000603000000000000" pitchFamily="2" charset="0"/>
              </a:rPr>
              <a:t>#</a:t>
            </a:r>
            <a:r>
              <a:rPr lang="it-IT" sz="4800" dirty="0" err="1" smtClean="0">
                <a:solidFill>
                  <a:schemeClr val="bg1"/>
                </a:solidFill>
                <a:latin typeface="ChalkPaint" panose="02000603000000000000" pitchFamily="2" charset="0"/>
              </a:rPr>
              <a:t>metticicuore</a:t>
            </a:r>
            <a:r>
              <a:rPr lang="it-IT" sz="4800" dirty="0" smtClean="0">
                <a:solidFill>
                  <a:schemeClr val="bg1"/>
                </a:solidFill>
                <a:latin typeface="ChalkPaint" panose="02000603000000000000" pitchFamily="2" charset="0"/>
              </a:rPr>
              <a:t> </a:t>
            </a:r>
            <a:r>
              <a:rPr lang="it-IT" sz="4800" dirty="0" err="1" smtClean="0">
                <a:solidFill>
                  <a:schemeClr val="bg1"/>
                </a:solidFill>
                <a:latin typeface="ChalkPaint" panose="02000603000000000000" pitchFamily="2" charset="0"/>
              </a:rPr>
              <a:t>com</a:t>
            </a:r>
            <a:r>
              <a:rPr lang="it-IT" sz="4800" dirty="0" smtClean="0">
                <a:solidFill>
                  <a:schemeClr val="bg1"/>
                </a:solidFill>
                <a:latin typeface="ChalkPaint" panose="02000603000000000000" pitchFamily="2" charset="0"/>
              </a:rPr>
              <a:t>-passione</a:t>
            </a:r>
            <a:endParaRPr lang="it-IT" sz="4800" dirty="0">
              <a:solidFill>
                <a:schemeClr val="bg1"/>
              </a:solidFill>
              <a:latin typeface="ChalkPaint" panose="02000603000000000000" pitchFamily="2" charset="0"/>
            </a:endParaRPr>
          </a:p>
        </p:txBody>
      </p:sp>
      <p:sp>
        <p:nvSpPr>
          <p:cNvPr id="2" name="Rettangolo 1"/>
          <p:cNvSpPr/>
          <p:nvPr/>
        </p:nvSpPr>
        <p:spPr>
          <a:xfrm>
            <a:off x="2771800" y="644787"/>
            <a:ext cx="5184576" cy="2369880"/>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just"/>
            <a:r>
              <a:rPr lang="it-IT" sz="2000" dirty="0">
                <a:solidFill>
                  <a:schemeClr val="accent3">
                    <a:lumMod val="50000"/>
                  </a:schemeClr>
                </a:solidFill>
              </a:rPr>
              <a:t>Il senso di peccato perciò da energia, apre alla relazione di fiducia con Dio e si traduce in un: </a:t>
            </a:r>
            <a:r>
              <a:rPr lang="it-IT" sz="2400" b="1" dirty="0">
                <a:solidFill>
                  <a:srgbClr val="C00000"/>
                </a:solidFill>
              </a:rPr>
              <a:t>quanto manca ancora per arrivare "a casa"? </a:t>
            </a:r>
            <a:r>
              <a:rPr lang="it-IT" sz="2000" dirty="0">
                <a:solidFill>
                  <a:schemeClr val="accent3">
                    <a:lumMod val="50000"/>
                  </a:schemeClr>
                </a:solidFill>
              </a:rPr>
              <a:t>E Dio risponde: "Non temere, va bene così, puoi farcela". E la volta dopo abbiamo più possibilità di non ripetere quel comportamento.</a:t>
            </a:r>
            <a:endParaRPr lang="it-IT" sz="2000" dirty="0">
              <a:solidFill>
                <a:schemeClr val="accent3">
                  <a:lumMod val="50000"/>
                </a:schemeClr>
              </a:solidFill>
            </a:endParaRPr>
          </a:p>
        </p:txBody>
      </p:sp>
      <p:sp>
        <p:nvSpPr>
          <p:cNvPr id="16" name="Rettangolo 15"/>
          <p:cNvSpPr/>
          <p:nvPr/>
        </p:nvSpPr>
        <p:spPr>
          <a:xfrm>
            <a:off x="1331640" y="116632"/>
            <a:ext cx="6408712" cy="477054"/>
          </a:xfrm>
          <a:prstGeom prst="rect">
            <a:avLst/>
          </a:prstGeom>
        </p:spPr>
        <p:txBody>
          <a:bodyPr wrap="square">
            <a:spAutoFit/>
          </a:bodyPr>
          <a:lstStyle/>
          <a:p>
            <a:r>
              <a:rPr lang="it-IT" sz="2500" b="1" dirty="0" smtClean="0">
                <a:solidFill>
                  <a:srgbClr val="92D050"/>
                </a:solidFill>
              </a:rPr>
              <a:t>Quanto manca ad arrivare a casa?</a:t>
            </a:r>
            <a:endParaRPr lang="it-IT" sz="2500" b="1" dirty="0">
              <a:solidFill>
                <a:srgbClr val="92D050"/>
              </a:solidFill>
            </a:endParaRPr>
          </a:p>
        </p:txBody>
      </p:sp>
      <p:pic>
        <p:nvPicPr>
          <p:cNvPr id="3074" name="Picture 2" descr="http://www.ritiroonline.it/prendere%20per%20mano%2002.jpg"/>
          <p:cNvPicPr>
            <a:picLocks noChangeAspect="1" noChangeArrowheads="1"/>
          </p:cNvPicPr>
          <p:nvPr/>
        </p:nvPicPr>
        <p:blipFill rotWithShape="1">
          <a:blip r:embed="rId2">
            <a:extLst>
              <a:ext uri="{28A0092B-C50C-407E-A947-70E740481C1C}">
                <a14:useLocalDpi xmlns:a14="http://schemas.microsoft.com/office/drawing/2010/main" val="0"/>
              </a:ext>
            </a:extLst>
          </a:blip>
          <a:srcRect l="4557" t="2367" r="6204" b="4416"/>
          <a:stretch/>
        </p:blipFill>
        <p:spPr bwMode="auto">
          <a:xfrm>
            <a:off x="221226" y="2708920"/>
            <a:ext cx="2227006" cy="34893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48" y="764704"/>
            <a:ext cx="2700300" cy="1800200"/>
          </a:xfrm>
          <a:prstGeom prst="rect">
            <a:avLst/>
          </a:prstGeom>
        </p:spPr>
      </p:pic>
      <p:sp>
        <p:nvSpPr>
          <p:cNvPr id="7" name="Rettangolo 6"/>
          <p:cNvSpPr/>
          <p:nvPr/>
        </p:nvSpPr>
        <p:spPr>
          <a:xfrm>
            <a:off x="2715048" y="3113021"/>
            <a:ext cx="5236146" cy="3139321"/>
          </a:xfrm>
          <a:prstGeom prst="rect">
            <a:avLst/>
          </a:prstGeom>
        </p:spPr>
        <p:txBody>
          <a:bodyPr wrap="square">
            <a:spAutoFit/>
          </a:bodyPr>
          <a:lstStyle/>
          <a:p>
            <a:pPr algn="just"/>
            <a:r>
              <a:rPr lang="it-IT" dirty="0">
                <a:solidFill>
                  <a:schemeClr val="bg1"/>
                </a:solidFill>
              </a:rPr>
              <a:t>Mi ha colpito leggere la reazione degli alunni di una scuola del Nord Italia di fronte alla proposta dell’insegnante di religione che aveva chiesto di scrivere un tema libero basato sulla parabola del figliol prodigo. </a:t>
            </a:r>
            <a:r>
              <a:rPr lang="it-IT" b="1" dirty="0">
                <a:solidFill>
                  <a:schemeClr val="bg1"/>
                </a:solidFill>
              </a:rPr>
              <a:t>Il finale scelto dalla stragrande maggioranza dei ragazzi è stato questo: il padre riceve il “figliol prodigo”, lo punisce severamente e lo fa vivere con i suoi servi. Così impara a sperperare tutte le ricchezze di famiglia</a:t>
            </a:r>
            <a:r>
              <a:rPr lang="it-IT" b="1" dirty="0" smtClean="0">
                <a:solidFill>
                  <a:schemeClr val="bg1"/>
                </a:solidFill>
              </a:rPr>
              <a:t>».</a:t>
            </a:r>
            <a:r>
              <a:rPr lang="it-IT" dirty="0">
                <a:solidFill>
                  <a:schemeClr val="bg1"/>
                </a:solidFill>
              </a:rPr>
              <a:t> «Ma questa — dice  </a:t>
            </a:r>
            <a:r>
              <a:rPr lang="it-IT" dirty="0" smtClean="0">
                <a:solidFill>
                  <a:schemeClr val="bg1"/>
                </a:solidFill>
              </a:rPr>
              <a:t> </a:t>
            </a:r>
            <a:r>
              <a:rPr lang="it-IT" dirty="0">
                <a:solidFill>
                  <a:schemeClr val="bg1"/>
                </a:solidFill>
              </a:rPr>
              <a:t>Papa </a:t>
            </a:r>
            <a:r>
              <a:rPr lang="it-IT" dirty="0" smtClean="0">
                <a:solidFill>
                  <a:schemeClr val="bg1"/>
                </a:solidFill>
              </a:rPr>
              <a:t> </a:t>
            </a:r>
            <a:r>
              <a:rPr lang="it-IT" dirty="0" err="1" smtClean="0">
                <a:solidFill>
                  <a:schemeClr val="bg1"/>
                </a:solidFill>
              </a:rPr>
              <a:t>Fancesco</a:t>
            </a:r>
            <a:r>
              <a:rPr lang="it-IT" dirty="0" smtClean="0">
                <a:solidFill>
                  <a:schemeClr val="bg1"/>
                </a:solidFill>
              </a:rPr>
              <a:t> — </a:t>
            </a:r>
            <a:r>
              <a:rPr lang="it-IT" dirty="0">
                <a:solidFill>
                  <a:schemeClr val="bg1"/>
                </a:solidFill>
              </a:rPr>
              <a:t>è una reazione umana.. </a:t>
            </a:r>
            <a:endParaRPr lang="it-IT" b="1" dirty="0">
              <a:solidFill>
                <a:schemeClr val="bg1"/>
              </a:solidFill>
            </a:endParaRPr>
          </a:p>
        </p:txBody>
      </p:sp>
      <p:sp>
        <p:nvSpPr>
          <p:cNvPr id="8" name="Rettangolo 7"/>
          <p:cNvSpPr/>
          <p:nvPr/>
        </p:nvSpPr>
        <p:spPr>
          <a:xfrm>
            <a:off x="1664804" y="6279703"/>
            <a:ext cx="5742384" cy="461665"/>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it-IT" sz="2400" b="1" dirty="0" smtClean="0">
                <a:solidFill>
                  <a:srgbClr val="C00000"/>
                </a:solidFill>
              </a:rPr>
              <a:t>Invece </a:t>
            </a:r>
            <a:r>
              <a:rPr lang="it-IT" sz="2400" b="1" dirty="0">
                <a:solidFill>
                  <a:srgbClr val="C00000"/>
                </a:solidFill>
              </a:rPr>
              <a:t>la misericordia di Dio è </a:t>
            </a:r>
            <a:r>
              <a:rPr lang="it-IT" sz="2400" b="1" dirty="0" smtClean="0">
                <a:solidFill>
                  <a:srgbClr val="C00000"/>
                </a:solidFill>
              </a:rPr>
              <a:t>divina</a:t>
            </a:r>
            <a:r>
              <a:rPr lang="it-IT" sz="2400" b="1" dirty="0">
                <a:solidFill>
                  <a:srgbClr val="C00000"/>
                </a:solidFill>
              </a:rPr>
              <a:t>!</a:t>
            </a:r>
            <a:endParaRPr lang="it-IT" sz="2400" b="1" dirty="0">
              <a:solidFill>
                <a:srgbClr val="C00000"/>
              </a:solidFill>
            </a:endParaRPr>
          </a:p>
        </p:txBody>
      </p:sp>
    </p:spTree>
    <p:extLst>
      <p:ext uri="{BB962C8B-B14F-4D97-AF65-F5344CB8AC3E}">
        <p14:creationId xmlns:p14="http://schemas.microsoft.com/office/powerpoint/2010/main" val="36991649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659334" y="395947"/>
            <a:ext cx="4572000" cy="4401205"/>
          </a:xfrm>
          <a:prstGeom prst="rect">
            <a:avLst/>
          </a:prstGeom>
        </p:spPr>
        <p:txBody>
          <a:bodyPr>
            <a:spAutoFit/>
          </a:bodyPr>
          <a:lstStyle/>
          <a:p>
            <a:r>
              <a:rPr lang="it-IT" sz="2000" b="1" dirty="0" smtClean="0">
                <a:solidFill>
                  <a:schemeClr val="bg1"/>
                </a:solidFill>
              </a:rPr>
              <a:t>Quando </a:t>
            </a:r>
            <a:r>
              <a:rPr lang="it-IT" sz="2000" b="1" dirty="0">
                <a:solidFill>
                  <a:schemeClr val="bg1"/>
                </a:solidFill>
              </a:rPr>
              <a:t>nel cammino verso di te</a:t>
            </a:r>
            <a:br>
              <a:rPr lang="it-IT" sz="2000" b="1" dirty="0">
                <a:solidFill>
                  <a:schemeClr val="bg1"/>
                </a:solidFill>
              </a:rPr>
            </a:br>
            <a:r>
              <a:rPr lang="it-IT" sz="2000" b="1" dirty="0">
                <a:solidFill>
                  <a:schemeClr val="bg1"/>
                </a:solidFill>
              </a:rPr>
              <a:t>non ho più provviste,</a:t>
            </a:r>
            <a:br>
              <a:rPr lang="it-IT" sz="2000" b="1" dirty="0">
                <a:solidFill>
                  <a:schemeClr val="bg1"/>
                </a:solidFill>
              </a:rPr>
            </a:br>
            <a:r>
              <a:rPr lang="it-IT" sz="2000" b="1" dirty="0">
                <a:solidFill>
                  <a:schemeClr val="bg1"/>
                </a:solidFill>
              </a:rPr>
              <a:t>non ho altra possibilità</a:t>
            </a:r>
            <a:br>
              <a:rPr lang="it-IT" sz="2000" b="1" dirty="0">
                <a:solidFill>
                  <a:schemeClr val="bg1"/>
                </a:solidFill>
              </a:rPr>
            </a:br>
            <a:r>
              <a:rPr lang="it-IT" sz="2000" b="1" dirty="0" smtClean="0">
                <a:solidFill>
                  <a:schemeClr val="bg1"/>
                </a:solidFill>
              </a:rPr>
              <a:t>che ritornare </a:t>
            </a:r>
            <a:r>
              <a:rPr lang="it-IT" sz="2000" b="1" dirty="0">
                <a:solidFill>
                  <a:schemeClr val="bg1"/>
                </a:solidFill>
              </a:rPr>
              <a:t>umile sui miei passi.</a:t>
            </a:r>
          </a:p>
          <a:p>
            <a:r>
              <a:rPr lang="it-IT" sz="2000" b="1" dirty="0">
                <a:solidFill>
                  <a:schemeClr val="bg1"/>
                </a:solidFill>
              </a:rPr>
              <a:t>Quando la colpa mi fa temere il </a:t>
            </a:r>
            <a:r>
              <a:rPr lang="it-IT" sz="2000" b="1" dirty="0" smtClean="0">
                <a:solidFill>
                  <a:schemeClr val="bg1"/>
                </a:solidFill>
              </a:rPr>
              <a:t>castigo, la </a:t>
            </a:r>
            <a:r>
              <a:rPr lang="it-IT" sz="2000" b="1" dirty="0">
                <a:solidFill>
                  <a:schemeClr val="bg1"/>
                </a:solidFill>
              </a:rPr>
              <a:t>speranza </a:t>
            </a:r>
            <a:r>
              <a:rPr lang="it-IT" sz="2000" b="1" dirty="0" smtClean="0">
                <a:solidFill>
                  <a:schemeClr val="bg1"/>
                </a:solidFill>
              </a:rPr>
              <a:t>che mi riaccoglierai a casa mi rassicura.</a:t>
            </a:r>
            <a:r>
              <a:rPr lang="it-IT" sz="2000" b="1" dirty="0">
                <a:solidFill>
                  <a:schemeClr val="bg1"/>
                </a:solidFill>
              </a:rPr>
              <a:t/>
            </a:r>
            <a:br>
              <a:rPr lang="it-IT" sz="2000" b="1" dirty="0">
                <a:solidFill>
                  <a:schemeClr val="bg1"/>
                </a:solidFill>
              </a:rPr>
            </a:br>
            <a:r>
              <a:rPr lang="it-IT" sz="2000" b="1" dirty="0">
                <a:solidFill>
                  <a:schemeClr val="bg1"/>
                </a:solidFill>
              </a:rPr>
              <a:t>Quando l'errore mi </a:t>
            </a:r>
            <a:r>
              <a:rPr lang="it-IT" sz="2000" b="1" dirty="0" smtClean="0">
                <a:solidFill>
                  <a:schemeClr val="bg1"/>
                </a:solidFill>
              </a:rPr>
              <a:t>butta giù,</a:t>
            </a:r>
            <a:r>
              <a:rPr lang="it-IT" sz="2000" b="1" dirty="0">
                <a:solidFill>
                  <a:schemeClr val="bg1"/>
                </a:solidFill>
              </a:rPr>
              <a:t/>
            </a:r>
            <a:br>
              <a:rPr lang="it-IT" sz="2000" b="1" dirty="0">
                <a:solidFill>
                  <a:schemeClr val="bg1"/>
                </a:solidFill>
              </a:rPr>
            </a:br>
            <a:r>
              <a:rPr lang="it-IT" sz="2000" b="1" dirty="0" smtClean="0">
                <a:solidFill>
                  <a:schemeClr val="bg1"/>
                </a:solidFill>
              </a:rPr>
              <a:t>la </a:t>
            </a:r>
            <a:r>
              <a:rPr lang="it-IT" sz="2000" b="1" dirty="0">
                <a:solidFill>
                  <a:schemeClr val="bg1"/>
                </a:solidFill>
              </a:rPr>
              <a:t>tua generosità </a:t>
            </a:r>
            <a:r>
              <a:rPr lang="it-IT" sz="2000" b="1" dirty="0" smtClean="0">
                <a:solidFill>
                  <a:schemeClr val="bg1"/>
                </a:solidFill>
              </a:rPr>
              <a:t> ridà energia.</a:t>
            </a:r>
            <a:r>
              <a:rPr lang="it-IT" sz="2000" b="1" dirty="0">
                <a:solidFill>
                  <a:schemeClr val="bg1"/>
                </a:solidFill>
              </a:rPr>
              <a:t/>
            </a:r>
            <a:br>
              <a:rPr lang="it-IT" sz="2000" b="1" dirty="0">
                <a:solidFill>
                  <a:schemeClr val="bg1"/>
                </a:solidFill>
              </a:rPr>
            </a:br>
            <a:r>
              <a:rPr lang="it-IT" sz="2000" b="1" dirty="0" smtClean="0">
                <a:solidFill>
                  <a:srgbClr val="FFFF00"/>
                </a:solidFill>
              </a:rPr>
              <a:t>E </a:t>
            </a:r>
            <a:r>
              <a:rPr lang="it-IT" sz="2000" b="1" dirty="0">
                <a:solidFill>
                  <a:srgbClr val="FFFF00"/>
                </a:solidFill>
              </a:rPr>
              <a:t>tu sei sempre lì</a:t>
            </a:r>
            <a:br>
              <a:rPr lang="it-IT" sz="2000" b="1" dirty="0">
                <a:solidFill>
                  <a:srgbClr val="FFFF00"/>
                </a:solidFill>
              </a:rPr>
            </a:br>
            <a:r>
              <a:rPr lang="it-IT" sz="2000" b="1" dirty="0">
                <a:solidFill>
                  <a:srgbClr val="FFFF00"/>
                </a:solidFill>
              </a:rPr>
              <a:t>a sbirciare il mio ritorno</a:t>
            </a:r>
            <a:br>
              <a:rPr lang="it-IT" sz="2000" b="1" dirty="0">
                <a:solidFill>
                  <a:srgbClr val="FFFF00"/>
                </a:solidFill>
              </a:rPr>
            </a:br>
            <a:r>
              <a:rPr lang="it-IT" sz="2000" b="1" dirty="0">
                <a:solidFill>
                  <a:srgbClr val="FFFF00"/>
                </a:solidFill>
              </a:rPr>
              <a:t>per stringermi in un abbraccio rigenerante,</a:t>
            </a:r>
            <a:br>
              <a:rPr lang="it-IT" sz="2000" b="1" dirty="0">
                <a:solidFill>
                  <a:srgbClr val="FFFF00"/>
                </a:solidFill>
              </a:rPr>
            </a:br>
            <a:r>
              <a:rPr lang="it-IT" sz="2000" b="1" dirty="0">
                <a:solidFill>
                  <a:srgbClr val="FFFF00"/>
                </a:solidFill>
              </a:rPr>
              <a:t>aperto </a:t>
            </a:r>
            <a:r>
              <a:rPr lang="it-IT" sz="2000" b="1" dirty="0" smtClean="0">
                <a:solidFill>
                  <a:srgbClr val="FFFF00"/>
                </a:solidFill>
              </a:rPr>
              <a:t>a </a:t>
            </a:r>
            <a:r>
              <a:rPr lang="it-IT" sz="2000" b="1" dirty="0">
                <a:solidFill>
                  <a:srgbClr val="FFFF00"/>
                </a:solidFill>
              </a:rPr>
              <a:t>un futuro unico d'amore.</a:t>
            </a:r>
          </a:p>
        </p:txBody>
      </p:sp>
      <p:pic>
        <p:nvPicPr>
          <p:cNvPr id="4098" name="Picture 2" descr="http://www.inattivo.info/media/Chagall-Il-ritorno-del-figliol-prodigo.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97967" y="404664"/>
            <a:ext cx="3361556" cy="444812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instaclicks.com.au/files/images/icon-pp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4966446"/>
            <a:ext cx="1862336" cy="1862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0785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to">
  <a:themeElements>
    <a:clrScheme name="Mi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Mi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i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Mito">
  <a:themeElements>
    <a:clrScheme name="Mi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Mi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i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487</TotalTime>
  <Words>355</Words>
  <Application>Microsoft Office PowerPoint</Application>
  <PresentationFormat>Presentazione su schermo (4:3)</PresentationFormat>
  <Paragraphs>19</Paragraphs>
  <Slides>6</Slides>
  <Notes>1</Notes>
  <HiddenSlides>0</HiddenSlides>
  <MMClips>0</MMClips>
  <ScaleCrop>false</ScaleCrop>
  <HeadingPairs>
    <vt:vector size="4" baseType="variant">
      <vt:variant>
        <vt:lpstr>Tema</vt:lpstr>
      </vt:variant>
      <vt:variant>
        <vt:i4>2</vt:i4>
      </vt:variant>
      <vt:variant>
        <vt:lpstr>Titoli diapositive</vt:lpstr>
      </vt:variant>
      <vt:variant>
        <vt:i4>6</vt:i4>
      </vt:variant>
    </vt:vector>
  </HeadingPairs>
  <TitlesOfParts>
    <vt:vector size="8" baseType="lpstr">
      <vt:lpstr>Mito</vt:lpstr>
      <vt:lpstr>1_Mito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user</dc:creator>
  <cp:lastModifiedBy>user</cp:lastModifiedBy>
  <cp:revision>35</cp:revision>
  <dcterms:created xsi:type="dcterms:W3CDTF">2016-02-14T20:11:28Z</dcterms:created>
  <dcterms:modified xsi:type="dcterms:W3CDTF">2016-02-23T22:38:29Z</dcterms:modified>
</cp:coreProperties>
</file>