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9" r:id="rId3"/>
    <p:sldId id="287" r:id="rId4"/>
    <p:sldId id="290" r:id="rId5"/>
    <p:sldId id="291" r:id="rId6"/>
    <p:sldId id="292" r:id="rId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5" autoAdjust="0"/>
    <p:restoredTop sz="94660"/>
  </p:normalViewPr>
  <p:slideViewPr>
    <p:cSldViewPr>
      <p:cViewPr varScale="1">
        <p:scale>
          <a:sx n="104" d="100"/>
          <a:sy n="104" d="100"/>
        </p:scale>
        <p:origin x="-18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491B6-1C45-4159-AAC7-A5D10BA1C5B6}" type="datetimeFigureOut">
              <a:rPr lang="it-IT" smtClean="0"/>
              <a:pPr/>
              <a:t>09/01/2017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B17B9-A99A-4D4A-931D-CD978095CED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491B6-1C45-4159-AAC7-A5D10BA1C5B6}" type="datetimeFigureOut">
              <a:rPr lang="it-IT" smtClean="0"/>
              <a:pPr/>
              <a:t>09/01/2017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B17B9-A99A-4D4A-931D-CD978095CED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491B6-1C45-4159-AAC7-A5D10BA1C5B6}" type="datetimeFigureOut">
              <a:rPr lang="it-IT" smtClean="0"/>
              <a:pPr/>
              <a:t>09/01/2017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B17B9-A99A-4D4A-931D-CD978095CED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491B6-1C45-4159-AAC7-A5D10BA1C5B6}" type="datetimeFigureOut">
              <a:rPr lang="it-IT" smtClean="0"/>
              <a:pPr/>
              <a:t>09/01/2017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B17B9-A99A-4D4A-931D-CD978095CED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491B6-1C45-4159-AAC7-A5D10BA1C5B6}" type="datetimeFigureOut">
              <a:rPr lang="it-IT" smtClean="0"/>
              <a:pPr/>
              <a:t>09/01/2017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B17B9-A99A-4D4A-931D-CD978095CED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491B6-1C45-4159-AAC7-A5D10BA1C5B6}" type="datetimeFigureOut">
              <a:rPr lang="it-IT" smtClean="0"/>
              <a:pPr/>
              <a:t>09/01/2017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B17B9-A99A-4D4A-931D-CD978095CED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491B6-1C45-4159-AAC7-A5D10BA1C5B6}" type="datetimeFigureOut">
              <a:rPr lang="it-IT" smtClean="0"/>
              <a:pPr/>
              <a:t>09/01/2017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B17B9-A99A-4D4A-931D-CD978095CED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491B6-1C45-4159-AAC7-A5D10BA1C5B6}" type="datetimeFigureOut">
              <a:rPr lang="it-IT" smtClean="0"/>
              <a:pPr/>
              <a:t>09/01/2017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B17B9-A99A-4D4A-931D-CD978095CED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491B6-1C45-4159-AAC7-A5D10BA1C5B6}" type="datetimeFigureOut">
              <a:rPr lang="it-IT" smtClean="0"/>
              <a:pPr/>
              <a:t>09/01/2017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B17B9-A99A-4D4A-931D-CD978095CED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491B6-1C45-4159-AAC7-A5D10BA1C5B6}" type="datetimeFigureOut">
              <a:rPr lang="it-IT" smtClean="0"/>
              <a:pPr/>
              <a:t>09/01/2017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B17B9-A99A-4D4A-931D-CD978095CED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491B6-1C45-4159-AAC7-A5D10BA1C5B6}" type="datetimeFigureOut">
              <a:rPr lang="it-IT" smtClean="0"/>
              <a:pPr/>
              <a:t>09/01/2017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B17B9-A99A-4D4A-931D-CD978095CED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491B6-1C45-4159-AAC7-A5D10BA1C5B6}" type="datetimeFigureOut">
              <a:rPr lang="it-IT" smtClean="0"/>
              <a:pPr/>
              <a:t>09/01/2017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B17B9-A99A-4D4A-931D-CD978095CED2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0</Words>
  <Application>Microsoft Office PowerPoint</Application>
  <PresentationFormat>Presentazione su schermo (4:3)</PresentationFormat>
  <Paragraphs>0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7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user</dc:creator>
  <cp:lastModifiedBy>user</cp:lastModifiedBy>
  <cp:revision>75</cp:revision>
  <dcterms:created xsi:type="dcterms:W3CDTF">2017-01-03T10:30:06Z</dcterms:created>
  <dcterms:modified xsi:type="dcterms:W3CDTF">2017-01-09T11:01:26Z</dcterms:modified>
</cp:coreProperties>
</file>