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4" r:id="rId3"/>
    <p:sldId id="288" r:id="rId4"/>
    <p:sldId id="289" r:id="rId5"/>
    <p:sldId id="290" r:id="rId6"/>
    <p:sldId id="291" r:id="rId7"/>
    <p:sldId id="292" r:id="rId8"/>
    <p:sldId id="29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0</Words>
  <Application>Microsoft Office PowerPoint</Application>
  <PresentationFormat>Presentazione su schermo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69</cp:revision>
  <dcterms:created xsi:type="dcterms:W3CDTF">2017-01-03T10:30:06Z</dcterms:created>
  <dcterms:modified xsi:type="dcterms:W3CDTF">2017-01-09T11:10:15Z</dcterms:modified>
</cp:coreProperties>
</file>