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91" r:id="rId3"/>
    <p:sldId id="287" r:id="rId4"/>
    <p:sldId id="288" r:id="rId5"/>
    <p:sldId id="289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91B6-1C45-4159-AAC7-A5D10BA1C5B6}" type="datetimeFigureOut">
              <a:rPr lang="it-IT" smtClean="0"/>
              <a:pPr/>
              <a:t>16/01/2017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B17B9-A99A-4D4A-931D-CD978095CE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91B6-1C45-4159-AAC7-A5D10BA1C5B6}" type="datetimeFigureOut">
              <a:rPr lang="it-IT" smtClean="0"/>
              <a:pPr/>
              <a:t>16/01/2017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B17B9-A99A-4D4A-931D-CD978095CE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91B6-1C45-4159-AAC7-A5D10BA1C5B6}" type="datetimeFigureOut">
              <a:rPr lang="it-IT" smtClean="0"/>
              <a:pPr/>
              <a:t>16/01/2017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B17B9-A99A-4D4A-931D-CD978095CE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91B6-1C45-4159-AAC7-A5D10BA1C5B6}" type="datetimeFigureOut">
              <a:rPr lang="it-IT" smtClean="0"/>
              <a:pPr/>
              <a:t>16/01/2017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B17B9-A99A-4D4A-931D-CD978095CE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91B6-1C45-4159-AAC7-A5D10BA1C5B6}" type="datetimeFigureOut">
              <a:rPr lang="it-IT" smtClean="0"/>
              <a:pPr/>
              <a:t>16/01/2017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B17B9-A99A-4D4A-931D-CD978095CE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91B6-1C45-4159-AAC7-A5D10BA1C5B6}" type="datetimeFigureOut">
              <a:rPr lang="it-IT" smtClean="0"/>
              <a:pPr/>
              <a:t>16/01/2017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B17B9-A99A-4D4A-931D-CD978095CE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91B6-1C45-4159-AAC7-A5D10BA1C5B6}" type="datetimeFigureOut">
              <a:rPr lang="it-IT" smtClean="0"/>
              <a:pPr/>
              <a:t>16/01/2017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B17B9-A99A-4D4A-931D-CD978095CE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91B6-1C45-4159-AAC7-A5D10BA1C5B6}" type="datetimeFigureOut">
              <a:rPr lang="it-IT" smtClean="0"/>
              <a:pPr/>
              <a:t>16/01/2017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B17B9-A99A-4D4A-931D-CD978095CE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91B6-1C45-4159-AAC7-A5D10BA1C5B6}" type="datetimeFigureOut">
              <a:rPr lang="it-IT" smtClean="0"/>
              <a:pPr/>
              <a:t>16/01/2017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B17B9-A99A-4D4A-931D-CD978095CE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91B6-1C45-4159-AAC7-A5D10BA1C5B6}" type="datetimeFigureOut">
              <a:rPr lang="it-IT" smtClean="0"/>
              <a:pPr/>
              <a:t>16/01/2017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B17B9-A99A-4D4A-931D-CD978095CE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91B6-1C45-4159-AAC7-A5D10BA1C5B6}" type="datetimeFigureOut">
              <a:rPr lang="it-IT" smtClean="0"/>
              <a:pPr/>
              <a:t>16/01/2017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B17B9-A99A-4D4A-931D-CD978095CE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491B6-1C45-4159-AAC7-A5D10BA1C5B6}" type="datetimeFigureOut">
              <a:rPr lang="it-IT" smtClean="0"/>
              <a:pPr/>
              <a:t>16/01/2017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B17B9-A99A-4D4A-931D-CD978095CED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0</Words>
  <Application>Microsoft Office PowerPoint</Application>
  <PresentationFormat>Presentazione su schermo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Diapositiva 1</vt:lpstr>
      <vt:lpstr>Diapositiva 2</vt:lpstr>
      <vt:lpstr>Diapositiva 3</vt:lpstr>
      <vt:lpstr>Diapositiva 4</vt:lpstr>
      <vt:lpstr>Diapositiva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user</cp:lastModifiedBy>
  <cp:revision>92</cp:revision>
  <dcterms:created xsi:type="dcterms:W3CDTF">2017-01-03T10:30:06Z</dcterms:created>
  <dcterms:modified xsi:type="dcterms:W3CDTF">2017-01-16T09:22:42Z</dcterms:modified>
</cp:coreProperties>
</file>