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4" r:id="rId3"/>
    <p:sldId id="291" r:id="rId4"/>
    <p:sldId id="292" r:id="rId5"/>
    <p:sldId id="29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91B6-1C45-4159-AAC7-A5D10BA1C5B6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17B9-A99A-4D4A-931D-CD978095CE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96</cp:revision>
  <dcterms:created xsi:type="dcterms:W3CDTF">2017-01-03T10:30:06Z</dcterms:created>
  <dcterms:modified xsi:type="dcterms:W3CDTF">2017-01-16T09:35:45Z</dcterms:modified>
</cp:coreProperties>
</file>