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1" r:id="rId4"/>
    <p:sldId id="272" r:id="rId5"/>
    <p:sldId id="273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39A-1A09-4971-86F7-A962C499380A}" type="datetimeFigureOut">
              <a:rPr lang="it-IT" smtClean="0"/>
              <a:pPr/>
              <a:t>18/01/2017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4B87-433E-4A1D-B378-A19E34AB68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39A-1A09-4971-86F7-A962C499380A}" type="datetimeFigureOut">
              <a:rPr lang="it-IT" smtClean="0"/>
              <a:pPr/>
              <a:t>18/01/2017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4B87-433E-4A1D-B378-A19E34AB68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39A-1A09-4971-86F7-A962C499380A}" type="datetimeFigureOut">
              <a:rPr lang="it-IT" smtClean="0"/>
              <a:pPr/>
              <a:t>18/01/2017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4B87-433E-4A1D-B378-A19E34AB68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39A-1A09-4971-86F7-A962C499380A}" type="datetimeFigureOut">
              <a:rPr lang="it-IT" smtClean="0"/>
              <a:pPr/>
              <a:t>18/01/2017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4B87-433E-4A1D-B378-A19E34AB68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39A-1A09-4971-86F7-A962C499380A}" type="datetimeFigureOut">
              <a:rPr lang="it-IT" smtClean="0"/>
              <a:pPr/>
              <a:t>18/01/2017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4B87-433E-4A1D-B378-A19E34AB68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39A-1A09-4971-86F7-A962C499380A}" type="datetimeFigureOut">
              <a:rPr lang="it-IT" smtClean="0"/>
              <a:pPr/>
              <a:t>18/01/2017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4B87-433E-4A1D-B378-A19E34AB68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39A-1A09-4971-86F7-A962C499380A}" type="datetimeFigureOut">
              <a:rPr lang="it-IT" smtClean="0"/>
              <a:pPr/>
              <a:t>18/01/2017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4B87-433E-4A1D-B378-A19E34AB68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39A-1A09-4971-86F7-A962C499380A}" type="datetimeFigureOut">
              <a:rPr lang="it-IT" smtClean="0"/>
              <a:pPr/>
              <a:t>18/01/2017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4B87-433E-4A1D-B378-A19E34AB68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39A-1A09-4971-86F7-A962C499380A}" type="datetimeFigureOut">
              <a:rPr lang="it-IT" smtClean="0"/>
              <a:pPr/>
              <a:t>18/01/2017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4B87-433E-4A1D-B378-A19E34AB68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39A-1A09-4971-86F7-A962C499380A}" type="datetimeFigureOut">
              <a:rPr lang="it-IT" smtClean="0"/>
              <a:pPr/>
              <a:t>18/01/2017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4B87-433E-4A1D-B378-A19E34AB68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39A-1A09-4971-86F7-A962C499380A}" type="datetimeFigureOut">
              <a:rPr lang="it-IT" smtClean="0"/>
              <a:pPr/>
              <a:t>18/01/2017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4B87-433E-4A1D-B378-A19E34AB68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A39A-1A09-4971-86F7-A962C499380A}" type="datetimeFigureOut">
              <a:rPr lang="it-IT" smtClean="0"/>
              <a:pPr/>
              <a:t>18/01/2017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4B87-433E-4A1D-B378-A19E34AB687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Presentazione su schermo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19</cp:revision>
  <dcterms:created xsi:type="dcterms:W3CDTF">2017-01-17T10:22:37Z</dcterms:created>
  <dcterms:modified xsi:type="dcterms:W3CDTF">2017-01-18T09:21:44Z</dcterms:modified>
</cp:coreProperties>
</file>